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36" r:id="rId3"/>
    <p:sldId id="472" r:id="rId4"/>
    <p:sldId id="440" r:id="rId5"/>
    <p:sldId id="473" r:id="rId6"/>
    <p:sldId id="457" r:id="rId7"/>
    <p:sldId id="464" r:id="rId8"/>
    <p:sldId id="469" r:id="rId9"/>
    <p:sldId id="459" r:id="rId10"/>
    <p:sldId id="474" r:id="rId11"/>
    <p:sldId id="475" r:id="rId12"/>
    <p:sldId id="476" r:id="rId13"/>
    <p:sldId id="477" r:id="rId14"/>
    <p:sldId id="478" r:id="rId15"/>
    <p:sldId id="479" r:id="rId16"/>
    <p:sldId id="480" r:id="rId17"/>
    <p:sldId id="481" r:id="rId18"/>
    <p:sldId id="482" r:id="rId19"/>
    <p:sldId id="483" r:id="rId20"/>
    <p:sldId id="484" r:id="rId21"/>
    <p:sldId id="444" r:id="rId2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4660"/>
  </p:normalViewPr>
  <p:slideViewPr>
    <p:cSldViewPr snapToGrid="0">
      <p:cViewPr>
        <p:scale>
          <a:sx n="70" d="100"/>
          <a:sy n="70" d="100"/>
        </p:scale>
        <p:origin x="138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B8286DF6-407A-4385-9B05-204537352E0F}"/>
    <pc:docChg chg="undo custSel addSld delSld modSld sldOrd">
      <pc:chgData name="Siniša ᵀᴴᴱ ᴼᴿᴵᴳᴵᴻᴬᴸ Wolfenstein" userId="215f646470bc261a" providerId="LiveId" clId="{B8286DF6-407A-4385-9B05-204537352E0F}" dt="2021-02-27T12:18:45.581" v="2755"/>
      <pc:docMkLst>
        <pc:docMk/>
      </pc:docMkLst>
      <pc:sldChg chg="modSp">
        <pc:chgData name="Siniša ᵀᴴᴱ ᴼᴿᴵᴳᴵᴻᴬᴸ Wolfenstein" userId="215f646470bc261a" providerId="LiveId" clId="{B8286DF6-407A-4385-9B05-204537352E0F}" dt="2021-02-27T09:52:58.569" v="33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B8286DF6-407A-4385-9B05-204537352E0F}" dt="2021-02-27T09:52:45.02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B8286DF6-407A-4385-9B05-204537352E0F}" dt="2021-02-27T09:52:58.569" v="3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ord delAnim modAnim">
        <pc:chgData name="Siniša ᵀᴴᴱ ᴼᴿᴵᴳᴵᴻᴬᴸ Wolfenstein" userId="215f646470bc261a" providerId="LiveId" clId="{B8286DF6-407A-4385-9B05-204537352E0F}" dt="2021-02-27T11:38:29.389" v="1093" actId="1076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B8286DF6-407A-4385-9B05-204537352E0F}" dt="2021-02-27T10:06:15.338" v="873" actId="20577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2-27T10:03:37.077" v="707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8286DF6-407A-4385-9B05-204537352E0F}" dt="2021-02-27T10:04:57.048" v="718" actId="478"/>
          <ac:spMkLst>
            <pc:docMk/>
            <pc:sldMk cId="386841859" sldId="436"/>
            <ac:spMk id="9" creationId="{8486D2A1-1A1D-4F81-AD96-A31FD4BA98EC}"/>
          </ac:spMkLst>
        </pc:spChg>
        <pc:spChg chg="del">
          <ac:chgData name="Siniša ᵀᴴᴱ ᴼᴿᴵᴳᴵᴻᴬᴸ Wolfenstein" userId="215f646470bc261a" providerId="LiveId" clId="{B8286DF6-407A-4385-9B05-204537352E0F}" dt="2021-02-27T10:03:01.999" v="705" actId="478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ᵀᴴᴱ ᴼᴿᴵᴳᴵᴻᴬᴸ Wolfenstein" userId="215f646470bc261a" providerId="LiveId" clId="{B8286DF6-407A-4385-9B05-204537352E0F}" dt="2021-02-27T10:06:57.117" v="875" actId="1076"/>
          <ac:picMkLst>
            <pc:docMk/>
            <pc:sldMk cId="386841859" sldId="436"/>
            <ac:picMk id="2" creationId="{79AB126F-5218-4223-8FB3-6BD5D18FF2B3}"/>
          </ac:picMkLst>
        </pc:picChg>
        <pc:picChg chg="del mod">
          <ac:chgData name="Siniša ᵀᴴᴱ ᴼᴿᴵᴳᴵᴻᴬᴸ Wolfenstein" userId="215f646470bc261a" providerId="LiveId" clId="{B8286DF6-407A-4385-9B05-204537352E0F}" dt="2021-02-27T10:02:59.810" v="704" actId="47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ᵀᴴᴱ ᴼᴿᴵᴳᴵᴻᴬᴸ Wolfenstein" userId="215f646470bc261a" providerId="LiveId" clId="{B8286DF6-407A-4385-9B05-204537352E0F}" dt="2021-02-27T11:38:29.389" v="1093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B8286DF6-407A-4385-9B05-204537352E0F}" dt="2021-02-27T10:16:39.529" v="1092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B8286DF6-407A-4385-9B05-204537352E0F}" dt="2021-02-27T10:16:29.390" v="1091" actId="207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8286DF6-407A-4385-9B05-204537352E0F}" dt="2021-02-27T10:12:23.100" v="885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B8286DF6-407A-4385-9B05-204537352E0F}" dt="2021-02-27T10:12:13.367" v="882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add">
        <pc:chgData name="Siniša ᵀᴴᴱ ᴼᴿᴵᴳᴵᴻᴬᴸ Wolfenstein" userId="215f646470bc261a" providerId="LiveId" clId="{B8286DF6-407A-4385-9B05-204537352E0F}" dt="2021-02-27T12:15:46.396" v="2731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B8286DF6-407A-4385-9B05-204537352E0F}" dt="2021-02-27T12:15:46.396" v="2731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modSp add modAnim">
        <pc:chgData name="Siniša ᵀᴴᴱ ᴼᴿᴵᴳᴵᴻᴬᴸ Wolfenstein" userId="215f646470bc261a" providerId="LiveId" clId="{B8286DF6-407A-4385-9B05-204537352E0F}" dt="2021-02-27T11:41:27.333" v="1229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B8286DF6-407A-4385-9B05-204537352E0F}" dt="2021-02-27T11:41:02.513" v="1225" actId="255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2-27T11:38:42.097" v="1111" actId="20577"/>
          <ac:spMkLst>
            <pc:docMk/>
            <pc:sldMk cId="3065940442" sldId="457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B8286DF6-407A-4385-9B05-204537352E0F}" dt="2021-02-27T11:39:45.303" v="1115" actId="14100"/>
          <ac:picMkLst>
            <pc:docMk/>
            <pc:sldMk cId="3065940442" sldId="45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8286DF6-407A-4385-9B05-204537352E0F}" dt="2021-02-27T11:39:08.908" v="1112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delSp modSp add delAnim modAnim">
        <pc:chgData name="Siniša ᵀᴴᴱ ᴼᴿᴵᴳᴵᴻᴬᴸ Wolfenstein" userId="215f646470bc261a" providerId="LiveId" clId="{B8286DF6-407A-4385-9B05-204537352E0F}" dt="2021-02-27T11:53:57.191" v="1987" actId="114"/>
        <pc:sldMkLst>
          <pc:docMk/>
          <pc:sldMk cId="4188146968" sldId="459"/>
        </pc:sldMkLst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5" creationId="{7EFF38A0-CDE8-4B51-80CB-63FE498CEFA2}"/>
          </ac:spMkLst>
        </pc:spChg>
        <pc:spChg chg="mod">
          <ac:chgData name="Siniša ᵀᴴᴱ ᴼᴿᴵᴳᴵᴻᴬᴸ Wolfenstein" userId="215f646470bc261a" providerId="LiveId" clId="{B8286DF6-407A-4385-9B05-204537352E0F}" dt="2021-02-27T11:53:57.191" v="1987" actId="114"/>
          <ac:spMkLst>
            <pc:docMk/>
            <pc:sldMk cId="4188146968" sldId="459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7" creationId="{9FC6704B-75AA-461A-A49C-26302B258DF3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8" creationId="{8A286BD4-72FC-46DD-9C3B-706005602237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9" creationId="{77B74056-1EAD-4A2D-A1A3-FF56A2D38D69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10" creationId="{00D43665-FC98-44A6-A70B-DC629655196A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11" creationId="{910E8296-3F91-460E-AD59-3CF6FA571AAB}"/>
          </ac:spMkLst>
        </pc:spChg>
        <pc:picChg chg="mod">
          <ac:chgData name="Siniša ᵀᴴᴱ ᴼᴿᴵᴳᴵᴻᴬᴸ Wolfenstein" userId="215f646470bc261a" providerId="LiveId" clId="{B8286DF6-407A-4385-9B05-204537352E0F}" dt="2021-02-27T11:50:52.031" v="1579" actId="1076"/>
          <ac:picMkLst>
            <pc:docMk/>
            <pc:sldMk cId="4188146968" sldId="459"/>
            <ac:picMk id="2" creationId="{B69E1C10-ACFD-49C4-B019-6B92ED78F85E}"/>
          </ac:picMkLst>
        </pc:picChg>
      </pc:sldChg>
    </pc:docChg>
  </pc:docChgLst>
  <pc:docChgLst>
    <pc:chgData name="Siniša ᵀᴴᴱ ᴼᴿᴵᴳᴵᴻᴬᴸ Wolfenstein" userId="215f646470bc261a" providerId="LiveId" clId="{5B3AD727-17C5-4E9A-BC9A-2BA0F1118264}"/>
    <pc:docChg chg="undo redo custSel addSld delSld modSld sldOrd">
      <pc:chgData name="Siniša ᵀᴴᴱ ᴼᴿᴵᴳᴵᴻᴬᴸ Wolfenstein" userId="215f646470bc261a" providerId="LiveId" clId="{5B3AD727-17C5-4E9A-BC9A-2BA0F1118264}" dt="2021-04-07T09:10:27.214" v="4919"/>
      <pc:docMkLst>
        <pc:docMk/>
      </pc:docMkLst>
      <pc:sldChg chg="modSp">
        <pc:chgData name="Siniša ᵀᴴᴱ ᴼᴿᴵᴳᴵᴻᴬᴸ Wolfenstein" userId="215f646470bc261a" providerId="LiveId" clId="{5B3AD727-17C5-4E9A-BC9A-2BA0F1118264}" dt="2021-04-07T06:05:58.647" v="14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5B3AD727-17C5-4E9A-BC9A-2BA0F1118264}" dt="2021-04-07T06:05:58.647" v="1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ᵀᴴᴱ ᴼᴿᴵᴳᴵᴻᴬᴸ Wolfenstein" userId="215f646470bc261a" providerId="LiveId" clId="{5B3AD727-17C5-4E9A-BC9A-2BA0F1118264}" dt="2021-04-07T06:06:53.449" v="15" actId="2696"/>
        <pc:sldMkLst>
          <pc:docMk/>
          <pc:sldMk cId="2122178903" sldId="288"/>
        </pc:sldMkLst>
      </pc:sldChg>
      <pc:sldChg chg="del">
        <pc:chgData name="Siniša ᵀᴴᴱ ᴼᴿᴵᴳᴵᴻᴬᴸ Wolfenstein" userId="215f646470bc261a" providerId="LiveId" clId="{5B3AD727-17C5-4E9A-BC9A-2BA0F1118264}" dt="2021-04-07T06:06:54.335" v="16" actId="2696"/>
        <pc:sldMkLst>
          <pc:docMk/>
          <pc:sldMk cId="1167673325" sldId="300"/>
        </pc:sldMkLst>
      </pc:sldChg>
      <pc:sldChg chg="modSp modAnim">
        <pc:chgData name="Siniša ᵀᴴᴱ ᴼᴿᴵᴳᴵᴻᴬᴸ Wolfenstein" userId="215f646470bc261a" providerId="LiveId" clId="{5B3AD727-17C5-4E9A-BC9A-2BA0F1118264}" dt="2021-04-07T06:09:41.626" v="92" actId="14100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5B3AD727-17C5-4E9A-BC9A-2BA0F1118264}" dt="2021-04-07T06:09:41.626" v="92" actId="14100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6:07:33.337" v="20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5B3AD727-17C5-4E9A-BC9A-2BA0F1118264}" dt="2021-04-07T06:08:56.748" v="86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6:07:25.106" v="19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5B3AD727-17C5-4E9A-BC9A-2BA0F1118264}" dt="2021-04-07T06:31:14.863" v="685" actId="14100"/>
        <pc:sldMkLst>
          <pc:docMk/>
          <pc:sldMk cId="369717677" sldId="440"/>
        </pc:sldMkLst>
        <pc:spChg chg="add del mod">
          <ac:chgData name="Siniša ᵀᴴᴱ ᴼᴿᴵᴳᴵᴻᴬᴸ Wolfenstein" userId="215f646470bc261a" providerId="LiveId" clId="{5B3AD727-17C5-4E9A-BC9A-2BA0F1118264}" dt="2021-04-07T06:29:19.460" v="532" actId="478"/>
          <ac:spMkLst>
            <pc:docMk/>
            <pc:sldMk cId="369717677" sldId="440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5B3AD727-17C5-4E9A-BC9A-2BA0F1118264}" dt="2021-04-07T06:31:01.140" v="673" actId="20577"/>
          <ac:spMkLst>
            <pc:docMk/>
            <pc:sldMk cId="369717677" sldId="440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5B3AD727-17C5-4E9A-BC9A-2BA0F1118264}" dt="2021-04-07T06:31:14.863" v="685" actId="14100"/>
          <ac:spMkLst>
            <pc:docMk/>
            <pc:sldMk cId="369717677" sldId="440"/>
            <ac:spMk id="7" creationId="{73F6A110-B95F-4EB8-AFB1-E03B72F19052}"/>
          </ac:spMkLst>
        </pc:spChg>
        <pc:spChg chg="add del">
          <ac:chgData name="Siniša ᵀᴴᴱ ᴼᴿᴵᴳᴵᴻᴬᴸ Wolfenstein" userId="215f646470bc261a" providerId="LiveId" clId="{5B3AD727-17C5-4E9A-BC9A-2BA0F1118264}" dt="2021-04-07T06:27:39.074" v="517"/>
          <ac:spMkLst>
            <pc:docMk/>
            <pc:sldMk cId="369717677" sldId="440"/>
            <ac:spMk id="8" creationId="{7B6ABBA9-2989-43BC-B103-D4A325892944}"/>
          </ac:spMkLst>
        </pc:spChg>
        <pc:picChg chg="mod">
          <ac:chgData name="Siniša ᵀᴴᴱ ᴼᴿᴵᴳᴵᴻᴬᴸ Wolfenstein" userId="215f646470bc261a" providerId="LiveId" clId="{5B3AD727-17C5-4E9A-BC9A-2BA0F1118264}" dt="2021-04-07T06:31:06.216" v="676" actId="103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5B3AD727-17C5-4E9A-BC9A-2BA0F1118264}" dt="2021-04-07T06:10:08.931" v="101" actId="14100"/>
          <ac:picMkLst>
            <pc:docMk/>
            <pc:sldMk cId="369717677" sldId="440"/>
            <ac:picMk id="4" creationId="{1B2619D9-4F98-4A11-8FFE-57C7EB1F529A}"/>
          </ac:picMkLst>
        </pc:picChg>
      </pc:sldChg>
      <pc:sldChg chg="modSp">
        <pc:chgData name="Siniša ᵀᴴᴱ ᴼᴿᴵᴳᴵᴻᴬᴸ Wolfenstein" userId="215f646470bc261a" providerId="LiveId" clId="{5B3AD727-17C5-4E9A-BC9A-2BA0F1118264}" dt="2021-04-07T09:07:25.436" v="4915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5B3AD727-17C5-4E9A-BC9A-2BA0F1118264}" dt="2021-04-07T09:07:25.436" v="4915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delSp modSp ord delAnim">
        <pc:chgData name="Siniša ᵀᴴᴱ ᴼᴿᴵᴳᴵᴻᴬᴸ Wolfenstein" userId="215f646470bc261a" providerId="LiveId" clId="{5B3AD727-17C5-4E9A-BC9A-2BA0F1118264}" dt="2021-04-07T06:50:58.826" v="1185" actId="14100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5B3AD727-17C5-4E9A-BC9A-2BA0F1118264}" dt="2021-04-07T06:50:58.826" v="1185" actId="14100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6:47:04.010" v="1009" actId="20577"/>
          <ac:spMkLst>
            <pc:docMk/>
            <pc:sldMk cId="3065940442" sldId="457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5B3AD727-17C5-4E9A-BC9A-2BA0F1118264}" dt="2021-04-07T06:48:11.081" v="1014" actId="478"/>
          <ac:spMkLst>
            <pc:docMk/>
            <pc:sldMk cId="3065940442" sldId="457"/>
            <ac:spMk id="8" creationId="{F2F7DCEB-C654-49DA-A61F-41B631CC1888}"/>
          </ac:spMkLst>
        </pc:spChg>
        <pc:spChg chg="del">
          <ac:chgData name="Siniša ᵀᴴᴱ ᴼᴿᴵᴳᴵᴻᴬᴸ Wolfenstein" userId="215f646470bc261a" providerId="LiveId" clId="{5B3AD727-17C5-4E9A-BC9A-2BA0F1118264}" dt="2021-04-07T06:48:07.643" v="1013" actId="478"/>
          <ac:spMkLst>
            <pc:docMk/>
            <pc:sldMk cId="3065940442" sldId="457"/>
            <ac:spMk id="9" creationId="{6D4168B5-776C-4E31-B87F-048484A258F8}"/>
          </ac:spMkLst>
        </pc:spChg>
        <pc:picChg chg="mod">
          <ac:chgData name="Siniša ᵀᴴᴱ ᴼᴿᴵᴳᴵᴻᴬᴸ Wolfenstein" userId="215f646470bc261a" providerId="LiveId" clId="{5B3AD727-17C5-4E9A-BC9A-2BA0F1118264}" dt="2021-04-07T06:50:55.688" v="1184" actId="1076"/>
          <ac:picMkLst>
            <pc:docMk/>
            <pc:sldMk cId="3065940442" sldId="457"/>
            <ac:picMk id="2" creationId="{79AB126F-5218-4223-8FB3-6BD5D18FF2B3}"/>
          </ac:picMkLst>
        </pc:picChg>
        <pc:picChg chg="del">
          <ac:chgData name="Siniša ᵀᴴᴱ ᴼᴿᴵᴳᴵᴻᴬᴸ Wolfenstein" userId="215f646470bc261a" providerId="LiveId" clId="{5B3AD727-17C5-4E9A-BC9A-2BA0F1118264}" dt="2021-04-07T06:48:03.667" v="1012" actId="478"/>
          <ac:picMkLst>
            <pc:docMk/>
            <pc:sldMk cId="3065940442" sldId="457"/>
            <ac:picMk id="3" creationId="{0428AD00-C961-4CC2-A4AF-6C1FFE08B936}"/>
          </ac:picMkLst>
        </pc:picChg>
        <pc:picChg chg="mod">
          <ac:chgData name="Siniša ᵀᴴᴱ ᴼᴿᴵᴳᴵᴻᴬᴸ Wolfenstein" userId="215f646470bc261a" providerId="LiveId" clId="{5B3AD727-17C5-4E9A-BC9A-2BA0F1118264}" dt="2021-04-07T06:47:28.047" v="1010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5B3AD727-17C5-4E9A-BC9A-2BA0F1118264}" dt="2021-04-07T07:42:46.001" v="2012" actId="20577"/>
        <pc:sldMkLst>
          <pc:docMk/>
          <pc:sldMk cId="4188146968" sldId="459"/>
        </pc:sldMkLst>
        <pc:spChg chg="mod">
          <ac:chgData name="Siniša ᵀᴴᴱ ᴼᴿᴵᴳᴵᴻᴬᴸ Wolfenstein" userId="215f646470bc261a" providerId="LiveId" clId="{5B3AD727-17C5-4E9A-BC9A-2BA0F1118264}" dt="2021-04-07T07:38:02.814" v="1998" actId="1035"/>
          <ac:spMkLst>
            <pc:docMk/>
            <pc:sldMk cId="4188146968" sldId="459"/>
            <ac:spMk id="5" creationId="{D00B9502-1F77-4238-BB1C-7B7DA5AD5EEB}"/>
          </ac:spMkLst>
        </pc:spChg>
        <pc:spChg chg="mod">
          <ac:chgData name="Siniša ᵀᴴᴱ ᴼᴿᴵᴳᴵᴻᴬᴸ Wolfenstein" userId="215f646470bc261a" providerId="LiveId" clId="{5B3AD727-17C5-4E9A-BC9A-2BA0F1118264}" dt="2021-04-07T07:42:46.001" v="2012" actId="20577"/>
          <ac:spMkLst>
            <pc:docMk/>
            <pc:sldMk cId="4188146968" sldId="45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38:07.561" v="2000" actId="1076"/>
          <ac:spMkLst>
            <pc:docMk/>
            <pc:sldMk cId="4188146968" sldId="459"/>
            <ac:spMk id="7" creationId="{41BB61C4-F5A6-4602-9AB1-043D220634B7}"/>
          </ac:spMkLst>
        </pc:spChg>
        <pc:spChg chg="del">
          <ac:chgData name="Siniša ᵀᴴᴱ ᴼᴿᴵᴳᴵᴻᴬᴸ Wolfenstein" userId="215f646470bc261a" providerId="LiveId" clId="{5B3AD727-17C5-4E9A-BC9A-2BA0F1118264}" dt="2021-04-07T07:33:38.184" v="1841" actId="478"/>
          <ac:spMkLst>
            <pc:docMk/>
            <pc:sldMk cId="4188146968" sldId="459"/>
            <ac:spMk id="8" creationId="{643E078A-8984-468A-A989-BB70DC330DB3}"/>
          </ac:spMkLst>
        </pc:spChg>
        <pc:spChg chg="del">
          <ac:chgData name="Siniša ᵀᴴᴱ ᴼᴿᴵᴳᴵᴻᴬᴸ Wolfenstein" userId="215f646470bc261a" providerId="LiveId" clId="{5B3AD727-17C5-4E9A-BC9A-2BA0F1118264}" dt="2021-04-07T07:33:35.484" v="1840" actId="478"/>
          <ac:spMkLst>
            <pc:docMk/>
            <pc:sldMk cId="4188146968" sldId="459"/>
            <ac:spMk id="9" creationId="{A0D0411C-0E6C-4F5E-9DA5-D09F36C10CD8}"/>
          </ac:spMkLst>
        </pc:spChg>
        <pc:spChg chg="del">
          <ac:chgData name="Siniša ᵀᴴᴱ ᴼᴿᴵᴳᴵᴻᴬᴸ Wolfenstein" userId="215f646470bc261a" providerId="LiveId" clId="{5B3AD727-17C5-4E9A-BC9A-2BA0F1118264}" dt="2021-04-07T07:33:35.484" v="1840" actId="478"/>
          <ac:spMkLst>
            <pc:docMk/>
            <pc:sldMk cId="4188146968" sldId="459"/>
            <ac:spMk id="10" creationId="{668F56F5-E6AD-403E-98E4-24D96D376EDD}"/>
          </ac:spMkLst>
        </pc:spChg>
        <pc:spChg chg="del">
          <ac:chgData name="Siniša ᵀᴴᴱ ᴼᴿᴵᴳᴵᴻᴬᴸ Wolfenstein" userId="215f646470bc261a" providerId="LiveId" clId="{5B3AD727-17C5-4E9A-BC9A-2BA0F1118264}" dt="2021-04-07T07:33:35.484" v="1840" actId="478"/>
          <ac:spMkLst>
            <pc:docMk/>
            <pc:sldMk cId="4188146968" sldId="459"/>
            <ac:spMk id="11" creationId="{FC8045C1-279A-40E1-83A6-5D2F0F8A05C9}"/>
          </ac:spMkLst>
        </pc:spChg>
        <pc:spChg chg="del">
          <ac:chgData name="Siniša ᵀᴴᴱ ᴼᴿᴵᴳᴵᴻᴬᴸ Wolfenstein" userId="215f646470bc261a" providerId="LiveId" clId="{5B3AD727-17C5-4E9A-BC9A-2BA0F1118264}" dt="2021-04-07T07:33:35.484" v="1840" actId="478"/>
          <ac:spMkLst>
            <pc:docMk/>
            <pc:sldMk cId="4188146968" sldId="459"/>
            <ac:spMk id="12" creationId="{9DF64379-FA1E-40CE-8E37-5BD17B5CB525}"/>
          </ac:spMkLst>
        </pc:spChg>
        <pc:picChg chg="mod">
          <ac:chgData name="Siniša ᵀᴴᴱ ᴼᴿᴵᴳᴵᴻᴬᴸ Wolfenstein" userId="215f646470bc261a" providerId="LiveId" clId="{5B3AD727-17C5-4E9A-BC9A-2BA0F1118264}" dt="2021-04-07T07:37:45.859" v="1986" actId="1076"/>
          <ac:picMkLst>
            <pc:docMk/>
            <pc:sldMk cId="4188146968" sldId="459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5B3AD727-17C5-4E9A-BC9A-2BA0F1118264}" dt="2021-04-07T07:41:39.193" v="2002" actId="1076"/>
          <ac:picMkLst>
            <pc:docMk/>
            <pc:sldMk cId="4188146968" sldId="459"/>
            <ac:picMk id="3" creationId="{CD44D8FE-19E0-49CB-A278-B47C605B5564}"/>
          </ac:picMkLst>
        </pc:picChg>
        <pc:picChg chg="mod">
          <ac:chgData name="Siniša ᵀᴴᴱ ᴼᴿᴵᴳᴵᴻᴬᴸ Wolfenstein" userId="215f646470bc261a" providerId="LiveId" clId="{5B3AD727-17C5-4E9A-BC9A-2BA0F1118264}" dt="2021-04-07T07:35:17.936" v="1885" actId="1076"/>
          <ac:picMkLst>
            <pc:docMk/>
            <pc:sldMk cId="4188146968" sldId="459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5B3AD727-17C5-4E9A-BC9A-2BA0F1118264}" dt="2021-04-07T07:20:34.278" v="1573" actId="20577"/>
        <pc:sldMkLst>
          <pc:docMk/>
          <pc:sldMk cId="2121622066" sldId="464"/>
        </pc:sldMkLst>
        <pc:spChg chg="mod">
          <ac:chgData name="Siniša ᵀᴴᴱ ᴼᴿᴵᴳᴵᴻᴬᴸ Wolfenstein" userId="215f646470bc261a" providerId="LiveId" clId="{5B3AD727-17C5-4E9A-BC9A-2BA0F1118264}" dt="2021-04-07T07:19:42.802" v="1526" actId="1076"/>
          <ac:spMkLst>
            <pc:docMk/>
            <pc:sldMk cId="2121622066" sldId="464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20:34.278" v="1573" actId="20577"/>
          <ac:spMkLst>
            <pc:docMk/>
            <pc:sldMk cId="2121622066" sldId="464"/>
            <ac:spMk id="13" creationId="{295B4C17-7D82-449D-A45A-89A6E89F650F}"/>
          </ac:spMkLst>
        </pc:spChg>
        <pc:picChg chg="mod">
          <ac:chgData name="Siniša ᵀᴴᴱ ᴼᴿᴵᴳᴵᴻᴬᴸ Wolfenstein" userId="215f646470bc261a" providerId="LiveId" clId="{5B3AD727-17C5-4E9A-BC9A-2BA0F1118264}" dt="2021-04-07T07:19:38.864" v="1525" actId="1076"/>
          <ac:picMkLst>
            <pc:docMk/>
            <pc:sldMk cId="2121622066" sldId="464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5B3AD727-17C5-4E9A-BC9A-2BA0F1118264}" dt="2021-04-07T06:51:35.702" v="1188" actId="14100"/>
          <ac:picMkLst>
            <pc:docMk/>
            <pc:sldMk cId="2121622066" sldId="464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5B3AD727-17C5-4E9A-BC9A-2BA0F1118264}" dt="2021-04-07T09:06:22.427" v="4888" actId="2696"/>
        <pc:sldMkLst>
          <pc:docMk/>
          <pc:sldMk cId="3553558926" sldId="465"/>
        </pc:sldMkLst>
      </pc:sldChg>
      <pc:sldChg chg="del">
        <pc:chgData name="Siniša ᵀᴴᴱ ᴼᴿᴵᴳᴵᴻᴬᴸ Wolfenstein" userId="215f646470bc261a" providerId="LiveId" clId="{5B3AD727-17C5-4E9A-BC9A-2BA0F1118264}" dt="2021-04-07T09:06:23.028" v="4889" actId="2696"/>
        <pc:sldMkLst>
          <pc:docMk/>
          <pc:sldMk cId="2865821958" sldId="466"/>
        </pc:sldMkLst>
      </pc:sldChg>
      <pc:sldChg chg="del">
        <pc:chgData name="Siniša ᵀᴴᴱ ᴼᴿᴵᴳᴵᴻᴬᴸ Wolfenstein" userId="215f646470bc261a" providerId="LiveId" clId="{5B3AD727-17C5-4E9A-BC9A-2BA0F1118264}" dt="2021-04-07T09:06:23.612" v="4890" actId="2696"/>
        <pc:sldMkLst>
          <pc:docMk/>
          <pc:sldMk cId="2817913401" sldId="467"/>
        </pc:sldMkLst>
      </pc:sldChg>
      <pc:sldChg chg="del">
        <pc:chgData name="Siniša ᵀᴴᴱ ᴼᴿᴵᴳᴵᴻᴬᴸ Wolfenstein" userId="215f646470bc261a" providerId="LiveId" clId="{5B3AD727-17C5-4E9A-BC9A-2BA0F1118264}" dt="2021-04-07T09:06:24.175" v="4891" actId="2696"/>
        <pc:sldMkLst>
          <pc:docMk/>
          <pc:sldMk cId="588955196" sldId="468"/>
        </pc:sldMkLst>
      </pc:sldChg>
      <pc:sldChg chg="addSp delSp modSp ord delAnim modAnim">
        <pc:chgData name="Siniša ᵀᴴᴱ ᴼᴿᴵᴳᴵᴻᴬᴸ Wolfenstein" userId="215f646470bc261a" providerId="LiveId" clId="{5B3AD727-17C5-4E9A-BC9A-2BA0F1118264}" dt="2021-04-07T07:32:37.280" v="1837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5B3AD727-17C5-4E9A-BC9A-2BA0F1118264}" dt="2021-04-07T07:24:20.747" v="1680" actId="14100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21:41.539" v="1576" actId="20577"/>
          <ac:spMkLst>
            <pc:docMk/>
            <pc:sldMk cId="1690226049" sldId="469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8" creationId="{8087D8F3-76F1-49BE-B3F4-D61694BDC5AF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9" creationId="{3C9B201C-5745-4B3E-B49F-6C3281601774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0" creationId="{959B6BF5-AB59-4F8E-870C-C14BD3C2E522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1" creationId="{900AFFB7-BB5B-4F4A-BE04-1FFC157F42B8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2" creationId="{5A34A91C-F93F-4D93-92E1-25F1183504DD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3" creationId="{8E626DFE-A306-4BD7-BFA7-DF241B3A90BB}"/>
          </ac:spMkLst>
        </pc:spChg>
        <pc:spChg chg="add mod">
          <ac:chgData name="Siniša ᵀᴴᴱ ᴼᴿᴵᴳᴵᴻᴬᴸ Wolfenstein" userId="215f646470bc261a" providerId="LiveId" clId="{5B3AD727-17C5-4E9A-BC9A-2BA0F1118264}" dt="2021-04-07T07:31:20.401" v="1748" actId="20577"/>
          <ac:spMkLst>
            <pc:docMk/>
            <pc:sldMk cId="1690226049" sldId="469"/>
            <ac:spMk id="14" creationId="{08CCFE28-2BB4-40C7-9D71-A2FC92C81E7B}"/>
          </ac:spMkLst>
        </pc:spChg>
        <pc:spChg chg="add mod">
          <ac:chgData name="Siniša ᵀᴴᴱ ᴼᴿᴵᴳᴵᴻᴬᴸ Wolfenstein" userId="215f646470bc261a" providerId="LiveId" clId="{5B3AD727-17C5-4E9A-BC9A-2BA0F1118264}" dt="2021-04-07T07:31:23.659" v="1754" actId="20577"/>
          <ac:spMkLst>
            <pc:docMk/>
            <pc:sldMk cId="1690226049" sldId="469"/>
            <ac:spMk id="15" creationId="{AF7C1F54-1FE3-4AE2-9A98-85965B3A7C0F}"/>
          </ac:spMkLst>
        </pc:spChg>
        <pc:spChg chg="add mod">
          <ac:chgData name="Siniša ᵀᴴᴱ ᴼᴿᴵᴳᴵᴻᴬᴸ Wolfenstein" userId="215f646470bc261a" providerId="LiveId" clId="{5B3AD727-17C5-4E9A-BC9A-2BA0F1118264}" dt="2021-04-07T07:31:27.550" v="1761" actId="20577"/>
          <ac:spMkLst>
            <pc:docMk/>
            <pc:sldMk cId="1690226049" sldId="469"/>
            <ac:spMk id="16" creationId="{6A6D2FD2-31FE-4F57-B6B1-38B8FA83B480}"/>
          </ac:spMkLst>
        </pc:spChg>
        <pc:spChg chg="add mod">
          <ac:chgData name="Siniša ᵀᴴᴱ ᴼᴿᴵᴳᴵᴻᴬᴸ Wolfenstein" userId="215f646470bc261a" providerId="LiveId" clId="{5B3AD727-17C5-4E9A-BC9A-2BA0F1118264}" dt="2021-04-07T07:31:32.273" v="1770" actId="20577"/>
          <ac:spMkLst>
            <pc:docMk/>
            <pc:sldMk cId="1690226049" sldId="469"/>
            <ac:spMk id="17" creationId="{CEFEC3F4-27F3-4FF1-AAC3-47C87F21E2B8}"/>
          </ac:spMkLst>
        </pc:spChg>
        <pc:spChg chg="add mod">
          <ac:chgData name="Siniša ᵀᴴᴱ ᴼᴿᴵᴳᴵᴻᴬᴸ Wolfenstein" userId="215f646470bc261a" providerId="LiveId" clId="{5B3AD727-17C5-4E9A-BC9A-2BA0F1118264}" dt="2021-04-07T07:31:41.251" v="1775" actId="20577"/>
          <ac:spMkLst>
            <pc:docMk/>
            <pc:sldMk cId="1690226049" sldId="469"/>
            <ac:spMk id="18" creationId="{184EAD2C-78D6-4822-ADA8-B38959B08965}"/>
          </ac:spMkLst>
        </pc:spChg>
        <pc:spChg chg="add mod">
          <ac:chgData name="Siniša ᵀᴴᴱ ᴼᴿᴵᴳᴵᴻᴬᴸ Wolfenstein" userId="215f646470bc261a" providerId="LiveId" clId="{5B3AD727-17C5-4E9A-BC9A-2BA0F1118264}" dt="2021-04-07T07:31:44.993" v="1781" actId="20577"/>
          <ac:spMkLst>
            <pc:docMk/>
            <pc:sldMk cId="1690226049" sldId="469"/>
            <ac:spMk id="19" creationId="{9D13A682-12DD-443F-A8A9-0212C7E728FE}"/>
          </ac:spMkLst>
        </pc:spChg>
        <pc:spChg chg="add mod">
          <ac:chgData name="Siniša ᵀᴴᴱ ᴼᴿᴵᴳᴵᴻᴬᴸ Wolfenstein" userId="215f646470bc261a" providerId="LiveId" clId="{5B3AD727-17C5-4E9A-BC9A-2BA0F1118264}" dt="2021-04-07T07:31:55.808" v="1790" actId="20577"/>
          <ac:spMkLst>
            <pc:docMk/>
            <pc:sldMk cId="1690226049" sldId="469"/>
            <ac:spMk id="20" creationId="{B0A34A0D-F6AC-47C8-B319-C159B408234B}"/>
          </ac:spMkLst>
        </pc:spChg>
        <pc:spChg chg="add mod">
          <ac:chgData name="Siniša ᵀᴴᴱ ᴼᴿᴵᴳᴵᴻᴬᴸ Wolfenstein" userId="215f646470bc261a" providerId="LiveId" clId="{5B3AD727-17C5-4E9A-BC9A-2BA0F1118264}" dt="2021-04-07T07:31:59.562" v="1797" actId="20577"/>
          <ac:spMkLst>
            <pc:docMk/>
            <pc:sldMk cId="1690226049" sldId="469"/>
            <ac:spMk id="21" creationId="{57561872-468E-445F-A6F1-9642F8B015C0}"/>
          </ac:spMkLst>
        </pc:spChg>
        <pc:spChg chg="add mod">
          <ac:chgData name="Siniša ᵀᴴᴱ ᴼᴿᴵᴳᴵᴻᴬᴸ Wolfenstein" userId="215f646470bc261a" providerId="LiveId" clId="{5B3AD727-17C5-4E9A-BC9A-2BA0F1118264}" dt="2021-04-07T07:32:08.009" v="1804" actId="20577"/>
          <ac:spMkLst>
            <pc:docMk/>
            <pc:sldMk cId="1690226049" sldId="469"/>
            <ac:spMk id="22" creationId="{83D8E6B7-EF79-48ED-948D-E771F2D91CDB}"/>
          </ac:spMkLst>
        </pc:spChg>
        <pc:spChg chg="add mod">
          <ac:chgData name="Siniša ᵀᴴᴱ ᴼᴿᴵᴳᴵᴻᴬᴸ Wolfenstein" userId="215f646470bc261a" providerId="LiveId" clId="{5B3AD727-17C5-4E9A-BC9A-2BA0F1118264}" dt="2021-04-07T07:32:21.474" v="1813" actId="20577"/>
          <ac:spMkLst>
            <pc:docMk/>
            <pc:sldMk cId="1690226049" sldId="469"/>
            <ac:spMk id="23" creationId="{A66C5F68-7B94-47CE-BA2A-2A4C5DD58059}"/>
          </ac:spMkLst>
        </pc:spChg>
        <pc:spChg chg="add mod">
          <ac:chgData name="Siniša ᵀᴴᴱ ᴼᴿᴵᴳᴵᴻᴬᴸ Wolfenstein" userId="215f646470bc261a" providerId="LiveId" clId="{5B3AD727-17C5-4E9A-BC9A-2BA0F1118264}" dt="2021-04-07T07:32:25.242" v="1818" actId="20577"/>
          <ac:spMkLst>
            <pc:docMk/>
            <pc:sldMk cId="1690226049" sldId="469"/>
            <ac:spMk id="24" creationId="{AD384FA7-BA16-4258-805D-209FB345D65A}"/>
          </ac:spMkLst>
        </pc:spChg>
        <pc:spChg chg="add mod">
          <ac:chgData name="Siniša ᵀᴴᴱ ᴼᴿᴵᴳᴵᴻᴬᴸ Wolfenstein" userId="215f646470bc261a" providerId="LiveId" clId="{5B3AD727-17C5-4E9A-BC9A-2BA0F1118264}" dt="2021-04-07T07:32:29.203" v="1825" actId="20577"/>
          <ac:spMkLst>
            <pc:docMk/>
            <pc:sldMk cId="1690226049" sldId="469"/>
            <ac:spMk id="25" creationId="{7953F337-DA99-4FDA-93AB-9D39EDA737F5}"/>
          </ac:spMkLst>
        </pc:spChg>
        <pc:spChg chg="add mod">
          <ac:chgData name="Siniša ᵀᴴᴱ ᴼᴿᴵᴳᴵᴻᴬᴸ Wolfenstein" userId="215f646470bc261a" providerId="LiveId" clId="{5B3AD727-17C5-4E9A-BC9A-2BA0F1118264}" dt="2021-04-07T07:32:32.721" v="1831" actId="20577"/>
          <ac:spMkLst>
            <pc:docMk/>
            <pc:sldMk cId="1690226049" sldId="469"/>
            <ac:spMk id="26" creationId="{F612A420-48FA-4007-9F9F-8EAE1920F858}"/>
          </ac:spMkLst>
        </pc:spChg>
        <pc:spChg chg="add mod">
          <ac:chgData name="Siniša ᵀᴴᴱ ᴼᴿᴵᴳᴵᴻᴬᴸ Wolfenstein" userId="215f646470bc261a" providerId="LiveId" clId="{5B3AD727-17C5-4E9A-BC9A-2BA0F1118264}" dt="2021-04-07T07:32:37.280" v="1837" actId="20577"/>
          <ac:spMkLst>
            <pc:docMk/>
            <pc:sldMk cId="1690226049" sldId="469"/>
            <ac:spMk id="27" creationId="{47FA2084-C984-4D86-876E-1AFF29250C93}"/>
          </ac:spMkLst>
        </pc:spChg>
        <pc:picChg chg="mod">
          <ac:chgData name="Siniša ᵀᴴᴱ ᴼᴿᴵᴳᴵᴻᴬᴸ Wolfenstein" userId="215f646470bc261a" providerId="LiveId" clId="{5B3AD727-17C5-4E9A-BC9A-2BA0F1118264}" dt="2021-04-07T07:24:28.961" v="1684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7:22:37.487" v="1582" actId="1076"/>
          <ac:picMkLst>
            <pc:docMk/>
            <pc:sldMk cId="1690226049" sldId="469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5B3AD727-17C5-4E9A-BC9A-2BA0F1118264}" dt="2021-04-07T09:06:24.782" v="4892" actId="2696"/>
        <pc:sldMkLst>
          <pc:docMk/>
          <pc:sldMk cId="4061424107" sldId="470"/>
        </pc:sldMkLst>
      </pc:sldChg>
      <pc:sldChg chg="delSp new add del">
        <pc:chgData name="Siniša ᵀᴴᴱ ᴼᴿᴵᴳᴵᴻᴬᴸ Wolfenstein" userId="215f646470bc261a" providerId="LiveId" clId="{5B3AD727-17C5-4E9A-BC9A-2BA0F1118264}" dt="2021-04-07T09:06:21.341" v="4887" actId="2696"/>
        <pc:sldMkLst>
          <pc:docMk/>
          <pc:sldMk cId="4120629205" sldId="471"/>
        </pc:sldMkLst>
        <pc:spChg chg="del">
          <ac:chgData name="Siniša ᵀᴴᴱ ᴼᴿᴵᴳᴵᴻᴬᴸ Wolfenstein" userId="215f646470bc261a" providerId="LiveId" clId="{5B3AD727-17C5-4E9A-BC9A-2BA0F1118264}" dt="2021-04-07T06:09:47.034" v="95" actId="478"/>
          <ac:spMkLst>
            <pc:docMk/>
            <pc:sldMk cId="4120629205" sldId="471"/>
            <ac:spMk id="2" creationId="{90E9DE97-494E-4568-A975-5C7A1820298F}"/>
          </ac:spMkLst>
        </pc:spChg>
        <pc:spChg chg="del">
          <ac:chgData name="Siniša ᵀᴴᴱ ᴼᴿᴵᴳᴵᴻᴬᴸ Wolfenstein" userId="215f646470bc261a" providerId="LiveId" clId="{5B3AD727-17C5-4E9A-BC9A-2BA0F1118264}" dt="2021-04-07T06:09:48.098" v="96" actId="478"/>
          <ac:spMkLst>
            <pc:docMk/>
            <pc:sldMk cId="4120629205" sldId="471"/>
            <ac:spMk id="3" creationId="{672A4D6A-F395-48F2-A09B-207552353308}"/>
          </ac:spMkLst>
        </pc:spChg>
      </pc:sldChg>
      <pc:sldChg chg="delSp modSp add delAnim modAnim">
        <pc:chgData name="Siniša ᵀᴴᴱ ᴼᴿᴵᴳᴵᴻᴬᴸ Wolfenstein" userId="215f646470bc261a" providerId="LiveId" clId="{5B3AD727-17C5-4E9A-BC9A-2BA0F1118264}" dt="2021-04-07T07:49:05.111" v="2369"/>
        <pc:sldMkLst>
          <pc:docMk/>
          <pc:sldMk cId="189218091" sldId="472"/>
        </pc:sldMkLst>
        <pc:spChg chg="mod">
          <ac:chgData name="Siniša ᵀᴴᴱ ᴼᴿᴵᴳᴵᴻᴬᴸ Wolfenstein" userId="215f646470bc261a" providerId="LiveId" clId="{5B3AD727-17C5-4E9A-BC9A-2BA0F1118264}" dt="2021-04-07T06:29:02.729" v="528" actId="14100"/>
          <ac:spMkLst>
            <pc:docMk/>
            <pc:sldMk cId="189218091" sldId="472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5B3AD727-17C5-4E9A-BC9A-2BA0F1118264}" dt="2021-04-07T06:29:07.251" v="530" actId="1076"/>
          <ac:spMkLst>
            <pc:docMk/>
            <pc:sldMk cId="189218091" sldId="472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6:28:32.735" v="526" actId="478"/>
          <ac:spMkLst>
            <pc:docMk/>
            <pc:sldMk cId="189218091" sldId="472"/>
            <ac:spMk id="7" creationId="{73F6A110-B95F-4EB8-AFB1-E03B72F19052}"/>
          </ac:spMkLst>
        </pc:spChg>
        <pc:picChg chg="mod">
          <ac:chgData name="Siniša ᵀᴴᴱ ᴼᴿᴵᴳᴵᴻᴬᴸ Wolfenstein" userId="215f646470bc261a" providerId="LiveId" clId="{5B3AD727-17C5-4E9A-BC9A-2BA0F1118264}" dt="2021-04-07T06:29:04.330" v="529" actId="1076"/>
          <ac:picMkLst>
            <pc:docMk/>
            <pc:sldMk cId="189218091" sldId="472"/>
            <ac:picMk id="2" creationId="{B69E1C10-ACFD-49C4-B019-6B92ED78F85E}"/>
          </ac:picMkLst>
        </pc:picChg>
      </pc:sldChg>
      <pc:sldChg chg="addSp delSp modSp add delAnim modAnim">
        <pc:chgData name="Siniša ᵀᴴᴱ ᴼᴿᴵᴳᴵᴻᴬᴸ Wolfenstein" userId="215f646470bc261a" providerId="LiveId" clId="{5B3AD727-17C5-4E9A-BC9A-2BA0F1118264}" dt="2021-04-07T07:50:54.888" v="2401"/>
        <pc:sldMkLst>
          <pc:docMk/>
          <pc:sldMk cId="2282226132" sldId="473"/>
        </pc:sldMkLst>
        <pc:spChg chg="mod">
          <ac:chgData name="Siniša ᵀᴴᴱ ᴼᴿᴵᴳᴵᴻᴬᴸ Wolfenstein" userId="215f646470bc261a" providerId="LiveId" clId="{5B3AD727-17C5-4E9A-BC9A-2BA0F1118264}" dt="2021-04-07T06:40:07.630" v="815" actId="14100"/>
          <ac:spMkLst>
            <pc:docMk/>
            <pc:sldMk cId="2282226132" sldId="473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6:36:36.919" v="724" actId="478"/>
          <ac:spMkLst>
            <pc:docMk/>
            <pc:sldMk cId="2282226132" sldId="473"/>
            <ac:spMk id="7" creationId="{73F6A110-B95F-4EB8-AFB1-E03B72F19052}"/>
          </ac:spMkLst>
        </pc:spChg>
        <pc:spChg chg="add mod">
          <ac:chgData name="Siniša ᵀᴴᴱ ᴼᴿᴵᴳᴵᴻᴬᴸ Wolfenstein" userId="215f646470bc261a" providerId="LiveId" clId="{5B3AD727-17C5-4E9A-BC9A-2BA0F1118264}" dt="2021-04-07T06:42:21.751" v="898" actId="14100"/>
          <ac:spMkLst>
            <pc:docMk/>
            <pc:sldMk cId="2282226132" sldId="473"/>
            <ac:spMk id="8" creationId="{6BC49255-B620-4B3D-9566-96DA6B05747F}"/>
          </ac:spMkLst>
        </pc:spChg>
        <pc:spChg chg="add mod">
          <ac:chgData name="Siniša ᵀᴴᴱ ᴼᴿᴵᴳᴵᴻᴬᴸ Wolfenstein" userId="215f646470bc261a" providerId="LiveId" clId="{5B3AD727-17C5-4E9A-BC9A-2BA0F1118264}" dt="2021-04-07T06:43:19.881" v="912" actId="20577"/>
          <ac:spMkLst>
            <pc:docMk/>
            <pc:sldMk cId="2282226132" sldId="473"/>
            <ac:spMk id="10" creationId="{696470A4-27B4-4421-87FE-464D6A6B3714}"/>
          </ac:spMkLst>
        </pc:spChg>
        <pc:spChg chg="add mod">
          <ac:chgData name="Siniša ᵀᴴᴱ ᴼᴿᴵᴳᴵᴻᴬᴸ Wolfenstein" userId="215f646470bc261a" providerId="LiveId" clId="{5B3AD727-17C5-4E9A-BC9A-2BA0F1118264}" dt="2021-04-07T06:43:31.912" v="926" actId="20577"/>
          <ac:spMkLst>
            <pc:docMk/>
            <pc:sldMk cId="2282226132" sldId="473"/>
            <ac:spMk id="11" creationId="{C8D5F2F8-DC3A-440C-8638-ADCCE9111428}"/>
          </ac:spMkLst>
        </pc:spChg>
        <pc:spChg chg="add mod">
          <ac:chgData name="Siniša ᵀᴴᴱ ᴼᴿᴵᴳᴵᴻᴬᴸ Wolfenstein" userId="215f646470bc261a" providerId="LiveId" clId="{5B3AD727-17C5-4E9A-BC9A-2BA0F1118264}" dt="2021-04-07T06:43:46.400" v="949" actId="20577"/>
          <ac:spMkLst>
            <pc:docMk/>
            <pc:sldMk cId="2282226132" sldId="473"/>
            <ac:spMk id="12" creationId="{FF3FF658-7D1F-4937-B85A-C211D1A1B76B}"/>
          </ac:spMkLst>
        </pc:spChg>
        <pc:spChg chg="add mod">
          <ac:chgData name="Siniša ᵀᴴᴱ ᴼᴿᴵᴳᴵᴻᴬᴸ Wolfenstein" userId="215f646470bc261a" providerId="LiveId" clId="{5B3AD727-17C5-4E9A-BC9A-2BA0F1118264}" dt="2021-04-07T06:44:15.093" v="962" actId="20577"/>
          <ac:spMkLst>
            <pc:docMk/>
            <pc:sldMk cId="2282226132" sldId="473"/>
            <ac:spMk id="13" creationId="{5594A857-A25C-4BB7-A436-F398C4399DB1}"/>
          </ac:spMkLst>
        </pc:spChg>
        <pc:spChg chg="add mod">
          <ac:chgData name="Siniša ᵀᴴᴱ ᴼᴿᴵᴳᴵᴻᴬᴸ Wolfenstein" userId="215f646470bc261a" providerId="LiveId" clId="{5B3AD727-17C5-4E9A-BC9A-2BA0F1118264}" dt="2021-04-07T06:44:28.581" v="972" actId="20577"/>
          <ac:spMkLst>
            <pc:docMk/>
            <pc:sldMk cId="2282226132" sldId="473"/>
            <ac:spMk id="14" creationId="{79DC898F-2214-41B6-8EEC-F1EE909134BB}"/>
          </ac:spMkLst>
        </pc:spChg>
        <pc:spChg chg="add mod">
          <ac:chgData name="Siniša ᵀᴴᴱ ᴼᴿᴵᴳᴵᴻᴬᴸ Wolfenstein" userId="215f646470bc261a" providerId="LiveId" clId="{5B3AD727-17C5-4E9A-BC9A-2BA0F1118264}" dt="2021-04-07T06:44:57.943" v="981" actId="20577"/>
          <ac:spMkLst>
            <pc:docMk/>
            <pc:sldMk cId="2282226132" sldId="473"/>
            <ac:spMk id="15" creationId="{83FCEF0D-3EB7-424E-9472-49C8B4E00BB7}"/>
          </ac:spMkLst>
        </pc:spChg>
        <pc:spChg chg="add mod">
          <ac:chgData name="Siniša ᵀᴴᴱ ᴼᴿᴵᴳᴵᴻᴬᴸ Wolfenstein" userId="215f646470bc261a" providerId="LiveId" clId="{5B3AD727-17C5-4E9A-BC9A-2BA0F1118264}" dt="2021-04-07T06:45:09.809" v="988" actId="20577"/>
          <ac:spMkLst>
            <pc:docMk/>
            <pc:sldMk cId="2282226132" sldId="473"/>
            <ac:spMk id="16" creationId="{CA59CE89-D890-43EF-9944-A2AC323F2579}"/>
          </ac:spMkLst>
        </pc:spChg>
        <pc:spChg chg="add mod">
          <ac:chgData name="Siniša ᵀᴴᴱ ᴼᴿᴵᴳᴵᴻᴬᴸ Wolfenstein" userId="215f646470bc261a" providerId="LiveId" clId="{5B3AD727-17C5-4E9A-BC9A-2BA0F1118264}" dt="2021-04-07T06:45:30.543" v="998" actId="20577"/>
          <ac:spMkLst>
            <pc:docMk/>
            <pc:sldMk cId="2282226132" sldId="473"/>
            <ac:spMk id="17" creationId="{DE20806A-1144-45F1-8EDE-F2CA3AC2BCE8}"/>
          </ac:spMkLst>
        </pc:spChg>
        <pc:spChg chg="add mod">
          <ac:chgData name="Siniša ᵀᴴᴱ ᴼᴿᴵᴳᴵᴻᴬᴸ Wolfenstein" userId="215f646470bc261a" providerId="LiveId" clId="{5B3AD727-17C5-4E9A-BC9A-2BA0F1118264}" dt="2021-04-07T06:45:41.959" v="1007" actId="20577"/>
          <ac:spMkLst>
            <pc:docMk/>
            <pc:sldMk cId="2282226132" sldId="473"/>
            <ac:spMk id="18" creationId="{1043519F-3A5C-448E-8590-6D7AC8AFABC7}"/>
          </ac:spMkLst>
        </pc:spChg>
        <pc:picChg chg="mod">
          <ac:chgData name="Siniša ᵀᴴᴱ ᴼᴿᴵᴳᴵᴻᴬᴸ Wolfenstein" userId="215f646470bc261a" providerId="LiveId" clId="{5B3AD727-17C5-4E9A-BC9A-2BA0F1118264}" dt="2021-04-07T06:40:55.014" v="835" actId="1036"/>
          <ac:picMkLst>
            <pc:docMk/>
            <pc:sldMk cId="2282226132" sldId="473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5B3AD727-17C5-4E9A-BC9A-2BA0F1118264}" dt="2021-04-07T06:39:01.116" v="807" actId="1076"/>
          <ac:picMkLst>
            <pc:docMk/>
            <pc:sldMk cId="2282226132" sldId="473"/>
            <ac:picMk id="3" creationId="{77FF7332-6382-4D02-9D58-16CE4514E471}"/>
          </ac:picMkLst>
        </pc:picChg>
        <pc:picChg chg="add mod">
          <ac:chgData name="Siniša ᵀᴴᴱ ᴼᴿᴵᴳᴵᴻᴬᴸ Wolfenstein" userId="215f646470bc261a" providerId="LiveId" clId="{5B3AD727-17C5-4E9A-BC9A-2BA0F1118264}" dt="2021-04-07T06:45:07.021" v="985" actId="1076"/>
          <ac:picMkLst>
            <pc:docMk/>
            <pc:sldMk cId="2282226132" sldId="473"/>
            <ac:picMk id="5" creationId="{ED2A2706-1D6E-4C9F-90F0-C0EB5871DDB2}"/>
          </ac:picMkLst>
        </pc:picChg>
        <pc:picChg chg="add mod">
          <ac:chgData name="Siniša ᵀᴴᴱ ᴼᴿᴵᴳᴵᴻᴬᴸ Wolfenstein" userId="215f646470bc261a" providerId="LiveId" clId="{5B3AD727-17C5-4E9A-BC9A-2BA0F1118264}" dt="2021-04-07T06:42:32.462" v="899" actId="1076"/>
          <ac:picMkLst>
            <pc:docMk/>
            <pc:sldMk cId="2282226132" sldId="473"/>
            <ac:picMk id="9" creationId="{798ABC7B-DFD9-4D27-95B3-F73B180D6C14}"/>
          </ac:picMkLst>
        </pc:picChg>
      </pc:sldChg>
      <pc:sldChg chg="addSp delSp modSp add delAnim modAnim">
        <pc:chgData name="Siniša ᵀᴴᴱ ᴼᴿᴵᴳᴵᴻᴬᴸ Wolfenstein" userId="215f646470bc261a" providerId="LiveId" clId="{5B3AD727-17C5-4E9A-BC9A-2BA0F1118264}" dt="2021-04-07T07:48:26.934" v="2366" actId="20577"/>
        <pc:sldMkLst>
          <pc:docMk/>
          <pc:sldMk cId="2620713039" sldId="474"/>
        </pc:sldMkLst>
        <pc:spChg chg="mod">
          <ac:chgData name="Siniša ᵀᴴᴱ ᴼᴿᴵᴳᴵᴻᴬᴸ Wolfenstein" userId="215f646470bc261a" providerId="LiveId" clId="{5B3AD727-17C5-4E9A-BC9A-2BA0F1118264}" dt="2021-04-07T07:43:40.048" v="2131" actId="20577"/>
          <ac:spMkLst>
            <pc:docMk/>
            <pc:sldMk cId="2620713039" sldId="474"/>
            <ac:spMk id="5" creationId="{D00B9502-1F77-4238-BB1C-7B7DA5AD5EEB}"/>
          </ac:spMkLst>
        </pc:spChg>
        <pc:spChg chg="mod">
          <ac:chgData name="Siniša ᵀᴴᴱ ᴼᴿᴵᴳᴵᴻᴬᴸ Wolfenstein" userId="215f646470bc261a" providerId="LiveId" clId="{5B3AD727-17C5-4E9A-BC9A-2BA0F1118264}" dt="2021-04-07T07:43:19.166" v="2111" actId="20577"/>
          <ac:spMkLst>
            <pc:docMk/>
            <pc:sldMk cId="2620713039" sldId="474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44:18.898" v="2194" actId="1037"/>
          <ac:spMkLst>
            <pc:docMk/>
            <pc:sldMk cId="2620713039" sldId="474"/>
            <ac:spMk id="7" creationId="{41BB61C4-F5A6-4602-9AB1-043D220634B7}"/>
          </ac:spMkLst>
        </pc:spChg>
        <pc:spChg chg="add mod">
          <ac:chgData name="Siniša ᵀᴴᴱ ᴼᴿᴵᴳᴵᴻᴬᴸ Wolfenstein" userId="215f646470bc261a" providerId="LiveId" clId="{5B3AD727-17C5-4E9A-BC9A-2BA0F1118264}" dt="2021-04-07T07:44:40.455" v="2219" actId="20577"/>
          <ac:spMkLst>
            <pc:docMk/>
            <pc:sldMk cId="2620713039" sldId="474"/>
            <ac:spMk id="8" creationId="{C72AE635-D4DD-468B-B466-5A603A5388C8}"/>
          </ac:spMkLst>
        </pc:spChg>
        <pc:spChg chg="add mod">
          <ac:chgData name="Siniša ᵀᴴᴱ ᴼᴿᴵᴳᴵᴻᴬᴸ Wolfenstein" userId="215f646470bc261a" providerId="LiveId" clId="{5B3AD727-17C5-4E9A-BC9A-2BA0F1118264}" dt="2021-04-07T07:44:58.417" v="2245" actId="14100"/>
          <ac:spMkLst>
            <pc:docMk/>
            <pc:sldMk cId="2620713039" sldId="474"/>
            <ac:spMk id="9" creationId="{4648A672-F727-4C24-99EC-C3F609D835BB}"/>
          </ac:spMkLst>
        </pc:spChg>
        <pc:spChg chg="add mod">
          <ac:chgData name="Siniša ᵀᴴᴱ ᴼᴿᴵᴳᴵᴻᴬᴸ Wolfenstein" userId="215f646470bc261a" providerId="LiveId" clId="{5B3AD727-17C5-4E9A-BC9A-2BA0F1118264}" dt="2021-04-07T07:45:11.146" v="2256" actId="20577"/>
          <ac:spMkLst>
            <pc:docMk/>
            <pc:sldMk cId="2620713039" sldId="474"/>
            <ac:spMk id="10" creationId="{43193397-F05E-4536-9326-61E7D3EB9B33}"/>
          </ac:spMkLst>
        </pc:spChg>
        <pc:spChg chg="add mod">
          <ac:chgData name="Siniša ᵀᴴᴱ ᴼᴿᴵᴳᴵᴻᴬᴸ Wolfenstein" userId="215f646470bc261a" providerId="LiveId" clId="{5B3AD727-17C5-4E9A-BC9A-2BA0F1118264}" dt="2021-04-07T07:45:25.267" v="2282" actId="20577"/>
          <ac:spMkLst>
            <pc:docMk/>
            <pc:sldMk cId="2620713039" sldId="474"/>
            <ac:spMk id="11" creationId="{4AB05413-13A7-4ED4-943B-6E5F2D672071}"/>
          </ac:spMkLst>
        </pc:spChg>
        <pc:spChg chg="add mod">
          <ac:chgData name="Siniša ᵀᴴᴱ ᴼᴿᴵᴳᴵᴻᴬᴸ Wolfenstein" userId="215f646470bc261a" providerId="LiveId" clId="{5B3AD727-17C5-4E9A-BC9A-2BA0F1118264}" dt="2021-04-07T07:45:44.059" v="2328" actId="1038"/>
          <ac:spMkLst>
            <pc:docMk/>
            <pc:sldMk cId="2620713039" sldId="474"/>
            <ac:spMk id="12" creationId="{CA6E8CF9-5470-47A2-B2BB-80ED37C1579D}"/>
          </ac:spMkLst>
        </pc:spChg>
        <pc:spChg chg="add mod">
          <ac:chgData name="Siniša ᵀᴴᴱ ᴼᴿᴵᴳᴵᴻᴬᴸ Wolfenstein" userId="215f646470bc261a" providerId="LiveId" clId="{5B3AD727-17C5-4E9A-BC9A-2BA0F1118264}" dt="2021-04-07T07:48:26.934" v="2366" actId="20577"/>
          <ac:spMkLst>
            <pc:docMk/>
            <pc:sldMk cId="2620713039" sldId="474"/>
            <ac:spMk id="13" creationId="{6D663801-2247-4899-8CE1-94754C2E6626}"/>
          </ac:spMkLst>
        </pc:spChg>
        <pc:picChg chg="mod">
          <ac:chgData name="Siniša ᵀᴴᴱ ᴼᴿᴵᴳᴵᴻᴬᴸ Wolfenstein" userId="215f646470bc261a" providerId="LiveId" clId="{5B3AD727-17C5-4E9A-BC9A-2BA0F1118264}" dt="2021-04-07T07:43:54.330" v="2139" actId="1076"/>
          <ac:picMkLst>
            <pc:docMk/>
            <pc:sldMk cId="2620713039" sldId="474"/>
            <ac:picMk id="2" creationId="{B69E1C10-ACFD-49C4-B019-6B92ED78F85E}"/>
          </ac:picMkLst>
        </pc:picChg>
        <pc:picChg chg="del">
          <ac:chgData name="Siniša ᵀᴴᴱ ᴼᴿᴵᴳᴵᴻᴬᴸ Wolfenstein" userId="215f646470bc261a" providerId="LiveId" clId="{5B3AD727-17C5-4E9A-BC9A-2BA0F1118264}" dt="2021-04-07T07:42:06.419" v="2005" actId="478"/>
          <ac:picMkLst>
            <pc:docMk/>
            <pc:sldMk cId="2620713039" sldId="474"/>
            <ac:picMk id="3" creationId="{CD44D8FE-19E0-49CB-A278-B47C605B5564}"/>
          </ac:picMkLst>
        </pc:picChg>
      </pc:sldChg>
      <pc:sldChg chg="addSp modSp add modAnim">
        <pc:chgData name="Siniša ᵀᴴᴱ ᴼᴿᴵᴳᴵᴻᴬᴸ Wolfenstein" userId="215f646470bc261a" providerId="LiveId" clId="{5B3AD727-17C5-4E9A-BC9A-2BA0F1118264}" dt="2021-04-07T08:10:07.973" v="3083" actId="1076"/>
        <pc:sldMkLst>
          <pc:docMk/>
          <pc:sldMk cId="2726576551" sldId="475"/>
        </pc:sldMkLst>
        <pc:spChg chg="mod">
          <ac:chgData name="Siniša ᵀᴴᴱ ᴼᴿᴵᴳᴵᴻᴬᴸ Wolfenstein" userId="215f646470bc261a" providerId="LiveId" clId="{5B3AD727-17C5-4E9A-BC9A-2BA0F1118264}" dt="2021-04-07T07:55:02.823" v="2448" actId="14100"/>
          <ac:spMkLst>
            <pc:docMk/>
            <pc:sldMk cId="2726576551" sldId="475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52:43.090" v="2404" actId="20577"/>
          <ac:spMkLst>
            <pc:docMk/>
            <pc:sldMk cId="2726576551" sldId="475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3AD727-17C5-4E9A-BC9A-2BA0F1118264}" dt="2021-04-07T07:56:10.002" v="2461"/>
          <ac:spMkLst>
            <pc:docMk/>
            <pc:sldMk cId="2726576551" sldId="475"/>
            <ac:spMk id="8" creationId="{3A53CF84-51B8-48B0-BFE0-5197F4FDFAD7}"/>
          </ac:spMkLst>
        </pc:spChg>
        <pc:spChg chg="add mod">
          <ac:chgData name="Siniša ᵀᴴᴱ ᴼᴿᴵᴳᴵᴻᴬᴸ Wolfenstein" userId="215f646470bc261a" providerId="LiveId" clId="{5B3AD727-17C5-4E9A-BC9A-2BA0F1118264}" dt="2021-04-07T07:56:52.794" v="2506" actId="20577"/>
          <ac:spMkLst>
            <pc:docMk/>
            <pc:sldMk cId="2726576551" sldId="475"/>
            <ac:spMk id="9" creationId="{A740C7DA-72D2-4757-9477-A334ECDCCACD}"/>
          </ac:spMkLst>
        </pc:spChg>
        <pc:spChg chg="add mod">
          <ac:chgData name="Siniša ᵀᴴᴱ ᴼᴿᴵᴳᴵᴻᴬᴸ Wolfenstein" userId="215f646470bc261a" providerId="LiveId" clId="{5B3AD727-17C5-4E9A-BC9A-2BA0F1118264}" dt="2021-04-07T07:57:34.337" v="2564" actId="20577"/>
          <ac:spMkLst>
            <pc:docMk/>
            <pc:sldMk cId="2726576551" sldId="475"/>
            <ac:spMk id="10" creationId="{0BB7A9E9-8BB5-4B5E-958E-38F68A85C2F2}"/>
          </ac:spMkLst>
        </pc:spChg>
        <pc:spChg chg="add mod">
          <ac:chgData name="Siniša ᵀᴴᴱ ᴼᴿᴵᴳᴵᴻᴬᴸ Wolfenstein" userId="215f646470bc261a" providerId="LiveId" clId="{5B3AD727-17C5-4E9A-BC9A-2BA0F1118264}" dt="2021-04-07T07:58:07.083" v="2614" actId="20577"/>
          <ac:spMkLst>
            <pc:docMk/>
            <pc:sldMk cId="2726576551" sldId="475"/>
            <ac:spMk id="11" creationId="{533590D7-B269-4D78-B7DD-E7EFE046E081}"/>
          </ac:spMkLst>
        </pc:spChg>
        <pc:spChg chg="add mod">
          <ac:chgData name="Siniša ᵀᴴᴱ ᴼᴿᴵᴳᴵᴻᴬᴸ Wolfenstein" userId="215f646470bc261a" providerId="LiveId" clId="{5B3AD727-17C5-4E9A-BC9A-2BA0F1118264}" dt="2021-04-07T07:58:27.546" v="2633" actId="20577"/>
          <ac:spMkLst>
            <pc:docMk/>
            <pc:sldMk cId="2726576551" sldId="475"/>
            <ac:spMk id="12" creationId="{ADE2EC0E-ADDE-4E0B-921A-2D1481E06F01}"/>
          </ac:spMkLst>
        </pc:spChg>
        <pc:spChg chg="add mod">
          <ac:chgData name="Siniša ᵀᴴᴱ ᴼᴿᴵᴳᴵᴻᴬᴸ Wolfenstein" userId="215f646470bc261a" providerId="LiveId" clId="{5B3AD727-17C5-4E9A-BC9A-2BA0F1118264}" dt="2021-04-07T07:59:17.807" v="2691" actId="255"/>
          <ac:spMkLst>
            <pc:docMk/>
            <pc:sldMk cId="2726576551" sldId="475"/>
            <ac:spMk id="13" creationId="{1950DC27-5DB4-4953-8A34-7D13493489EB}"/>
          </ac:spMkLst>
        </pc:spChg>
        <pc:spChg chg="add mod">
          <ac:chgData name="Siniša ᵀᴴᴱ ᴼᴿᴵᴳᴵᴻᴬᴸ Wolfenstein" userId="215f646470bc261a" providerId="LiveId" clId="{5B3AD727-17C5-4E9A-BC9A-2BA0F1118264}" dt="2021-04-07T07:59:58.305" v="2712" actId="20577"/>
          <ac:spMkLst>
            <pc:docMk/>
            <pc:sldMk cId="2726576551" sldId="475"/>
            <ac:spMk id="14" creationId="{8D5D89BF-EF7A-457C-9C1F-53CBB00E6FA2}"/>
          </ac:spMkLst>
        </pc:spChg>
        <pc:spChg chg="add mod">
          <ac:chgData name="Siniša ᵀᴴᴱ ᴼᴿᴵᴳᴵᴻᴬᴸ Wolfenstein" userId="215f646470bc261a" providerId="LiveId" clId="{5B3AD727-17C5-4E9A-BC9A-2BA0F1118264}" dt="2021-04-07T08:00:20.622" v="2756" actId="20577"/>
          <ac:spMkLst>
            <pc:docMk/>
            <pc:sldMk cId="2726576551" sldId="475"/>
            <ac:spMk id="15" creationId="{9EED573B-8A0A-4E30-A927-720EEDA4C4AF}"/>
          </ac:spMkLst>
        </pc:spChg>
        <pc:spChg chg="add mod">
          <ac:chgData name="Siniša ᵀᴴᴱ ᴼᴿᴵᴳᴵᴻᴬᴸ Wolfenstein" userId="215f646470bc261a" providerId="LiveId" clId="{5B3AD727-17C5-4E9A-BC9A-2BA0F1118264}" dt="2021-04-07T08:00:32.270" v="2759" actId="20577"/>
          <ac:spMkLst>
            <pc:docMk/>
            <pc:sldMk cId="2726576551" sldId="475"/>
            <ac:spMk id="16" creationId="{8CB693C8-CE7D-4F17-9C1B-929E00188ED0}"/>
          </ac:spMkLst>
        </pc:spChg>
        <pc:spChg chg="add mod">
          <ac:chgData name="Siniša ᵀᴴᴱ ᴼᴿᴵᴳᴵᴻᴬᴸ Wolfenstein" userId="215f646470bc261a" providerId="LiveId" clId="{5B3AD727-17C5-4E9A-BC9A-2BA0F1118264}" dt="2021-04-07T08:00:53.615" v="2778" actId="20577"/>
          <ac:spMkLst>
            <pc:docMk/>
            <pc:sldMk cId="2726576551" sldId="475"/>
            <ac:spMk id="17" creationId="{D1B2BAFB-0C0C-4BB3-8B7A-FA1A048AD47B}"/>
          </ac:spMkLst>
        </pc:spChg>
        <pc:spChg chg="add mod">
          <ac:chgData name="Siniša ᵀᴴᴱ ᴼᴿᴵᴳᴵᴻᴬᴸ Wolfenstein" userId="215f646470bc261a" providerId="LiveId" clId="{5B3AD727-17C5-4E9A-BC9A-2BA0F1118264}" dt="2021-04-07T08:01:30.986" v="2806" actId="20577"/>
          <ac:spMkLst>
            <pc:docMk/>
            <pc:sldMk cId="2726576551" sldId="475"/>
            <ac:spMk id="18" creationId="{FF7AB4E1-C0D7-4CD1-B7AF-EB4302B83DA3}"/>
          </ac:spMkLst>
        </pc:spChg>
        <pc:picChg chg="mod">
          <ac:chgData name="Siniša ᵀᴴᴱ ᴼᴿᴵᴳᴵᴻᴬᴸ Wolfenstein" userId="215f646470bc261a" providerId="LiveId" clId="{5B3AD727-17C5-4E9A-BC9A-2BA0F1118264}" dt="2021-04-07T08:10:07.973" v="3083" actId="1076"/>
          <ac:picMkLst>
            <pc:docMk/>
            <pc:sldMk cId="2726576551" sldId="475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7:53:02.471" v="2405" actId="14826"/>
          <ac:picMkLst>
            <pc:docMk/>
            <pc:sldMk cId="2726576551" sldId="475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5B3AD727-17C5-4E9A-BC9A-2BA0F1118264}" dt="2021-04-07T08:08:36.884" v="3070"/>
        <pc:sldMkLst>
          <pc:docMk/>
          <pc:sldMk cId="1908913403" sldId="476"/>
        </pc:sldMkLst>
        <pc:spChg chg="add mod">
          <ac:chgData name="Siniša ᵀᴴᴱ ᴼᴿᴵᴳᴵᴻᴬᴸ Wolfenstein" userId="215f646470bc261a" providerId="LiveId" clId="{5B3AD727-17C5-4E9A-BC9A-2BA0F1118264}" dt="2021-04-07T08:08:23.825" v="3068" actId="113"/>
          <ac:spMkLst>
            <pc:docMk/>
            <pc:sldMk cId="1908913403" sldId="476"/>
            <ac:spMk id="3" creationId="{07E4165D-22C4-4C51-82EA-7263A78CF238}"/>
          </ac:spMkLst>
        </pc:spChg>
        <pc:spChg chg="mod">
          <ac:chgData name="Siniša ᵀᴴᴱ ᴼᴿᴵᴳᴵᴻᴬᴸ Wolfenstein" userId="215f646470bc261a" providerId="LiveId" clId="{5B3AD727-17C5-4E9A-BC9A-2BA0F1118264}" dt="2021-04-07T08:07:09.374" v="2990" actId="1076"/>
          <ac:spMkLst>
            <pc:docMk/>
            <pc:sldMk cId="1908913403" sldId="47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03:44.884" v="2827" actId="20577"/>
          <ac:spMkLst>
            <pc:docMk/>
            <pc:sldMk cId="1908913403" sldId="476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8" creationId="{F34ADF2A-D303-46AA-B34E-A7B04876453A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9" creationId="{EC6B0BB5-F38B-49DD-AA8D-58D8A258D69E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10" creationId="{0D9AD75D-B4E1-40F0-B372-B96D9BCAD34F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11" creationId="{A079A57A-D834-4F71-AA27-F149D1D35A75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12" creationId="{C9CA35F4-03EB-47BE-A02F-622EBC877C2A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13" creationId="{8F7508C3-4A5A-442F-9949-77B82BA704FF}"/>
          </ac:spMkLst>
        </pc:spChg>
        <pc:picChg chg="mod">
          <ac:chgData name="Siniša ᵀᴴᴱ ᴼᴿᴵᴳᴵᴻᴬᴸ Wolfenstein" userId="215f646470bc261a" providerId="LiveId" clId="{5B3AD727-17C5-4E9A-BC9A-2BA0F1118264}" dt="2021-04-07T08:07:16.333" v="3010" actId="1038"/>
          <ac:picMkLst>
            <pc:docMk/>
            <pc:sldMk cId="1908913403" sldId="476"/>
            <ac:picMk id="2" creationId="{79AB126F-5218-4223-8FB3-6BD5D18FF2B3}"/>
          </ac:picMkLst>
        </pc:picChg>
      </pc:sldChg>
      <pc:sldChg chg="addSp delSp modSp add ord addAnim delAnim modAnim">
        <pc:chgData name="Siniša ᵀᴴᴱ ᴼᴿᴵᴳᴵᴻᴬᴸ Wolfenstein" userId="215f646470bc261a" providerId="LiveId" clId="{5B3AD727-17C5-4E9A-BC9A-2BA0F1118264}" dt="2021-04-07T08:25:30.969" v="3408" actId="21"/>
        <pc:sldMkLst>
          <pc:docMk/>
          <pc:sldMk cId="3002557428" sldId="477"/>
        </pc:sldMkLst>
        <pc:spChg chg="del">
          <ac:chgData name="Siniša ᵀᴴᴱ ᴼᴿᴵᴳᴵᴻᴬᴸ Wolfenstein" userId="215f646470bc261a" providerId="LiveId" clId="{5B3AD727-17C5-4E9A-BC9A-2BA0F1118264}" dt="2021-04-07T08:11:23.839" v="3090" actId="478"/>
          <ac:spMkLst>
            <pc:docMk/>
            <pc:sldMk cId="3002557428" sldId="477"/>
            <ac:spMk id="3" creationId="{07E4165D-22C4-4C51-82EA-7263A78CF238}"/>
          </ac:spMkLst>
        </pc:spChg>
        <pc:spChg chg="mod">
          <ac:chgData name="Siniša ᵀᴴᴱ ᴼᴿᴵᴳᴵᴻᴬᴸ Wolfenstein" userId="215f646470bc261a" providerId="LiveId" clId="{5B3AD727-17C5-4E9A-BC9A-2BA0F1118264}" dt="2021-04-07T08:12:46.057" v="3246" actId="20577"/>
          <ac:spMkLst>
            <pc:docMk/>
            <pc:sldMk cId="3002557428" sldId="47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10:20.157" v="3086" actId="20577"/>
          <ac:spMkLst>
            <pc:docMk/>
            <pc:sldMk cId="3002557428" sldId="477"/>
            <ac:spMk id="7" creationId="{0256D9EB-C20B-45FA-9F3D-124012366C9E}"/>
          </ac:spMkLst>
        </pc:spChg>
        <pc:spChg chg="add del mod">
          <ac:chgData name="Siniša ᵀᴴᴱ ᴼᴿᴵᴳᴵᴻᴬᴸ Wolfenstein" userId="215f646470bc261a" providerId="LiveId" clId="{5B3AD727-17C5-4E9A-BC9A-2BA0F1118264}" dt="2021-04-07T08:25:30.969" v="3408" actId="21"/>
          <ac:spMkLst>
            <pc:docMk/>
            <pc:sldMk cId="3002557428" sldId="477"/>
            <ac:spMk id="8" creationId="{F34ADF2A-D303-46AA-B34E-A7B04876453A}"/>
          </ac:spMkLst>
        </pc:spChg>
        <pc:spChg chg="del">
          <ac:chgData name="Siniša ᵀᴴᴱ ᴼᴿᴵᴳᴵᴻᴬᴸ Wolfenstein" userId="215f646470bc261a" providerId="LiveId" clId="{5B3AD727-17C5-4E9A-BC9A-2BA0F1118264}" dt="2021-04-07T08:13:05.978" v="3253" actId="478"/>
          <ac:spMkLst>
            <pc:docMk/>
            <pc:sldMk cId="3002557428" sldId="477"/>
            <ac:spMk id="9" creationId="{EC6B0BB5-F38B-49DD-AA8D-58D8A258D69E}"/>
          </ac:spMkLst>
        </pc:spChg>
        <pc:spChg chg="del">
          <ac:chgData name="Siniša ᵀᴴᴱ ᴼᴿᴵᴳᴵᴻᴬᴸ Wolfenstein" userId="215f646470bc261a" providerId="LiveId" clId="{5B3AD727-17C5-4E9A-BC9A-2BA0F1118264}" dt="2021-04-07T08:13:04.587" v="3252" actId="478"/>
          <ac:spMkLst>
            <pc:docMk/>
            <pc:sldMk cId="3002557428" sldId="477"/>
            <ac:spMk id="10" creationId="{0D9AD75D-B4E1-40F0-B372-B96D9BCAD34F}"/>
          </ac:spMkLst>
        </pc:spChg>
        <pc:spChg chg="del">
          <ac:chgData name="Siniša ᵀᴴᴱ ᴼᴿᴵᴳᴵᴻᴬᴸ Wolfenstein" userId="215f646470bc261a" providerId="LiveId" clId="{5B3AD727-17C5-4E9A-BC9A-2BA0F1118264}" dt="2021-04-07T08:13:03.038" v="3251" actId="478"/>
          <ac:spMkLst>
            <pc:docMk/>
            <pc:sldMk cId="3002557428" sldId="477"/>
            <ac:spMk id="11" creationId="{A079A57A-D834-4F71-AA27-F149D1D35A75}"/>
          </ac:spMkLst>
        </pc:spChg>
        <pc:spChg chg="del">
          <ac:chgData name="Siniša ᵀᴴᴱ ᴼᴿᴵᴳᴵᴻᴬᴸ Wolfenstein" userId="215f646470bc261a" providerId="LiveId" clId="{5B3AD727-17C5-4E9A-BC9A-2BA0F1118264}" dt="2021-04-07T08:13:01.689" v="3250" actId="478"/>
          <ac:spMkLst>
            <pc:docMk/>
            <pc:sldMk cId="3002557428" sldId="477"/>
            <ac:spMk id="12" creationId="{C9CA35F4-03EB-47BE-A02F-622EBC877C2A}"/>
          </ac:spMkLst>
        </pc:spChg>
        <pc:spChg chg="del">
          <ac:chgData name="Siniša ᵀᴴᴱ ᴼᴿᴵᴳᴵᴻᴬᴸ Wolfenstein" userId="215f646470bc261a" providerId="LiveId" clId="{5B3AD727-17C5-4E9A-BC9A-2BA0F1118264}" dt="2021-04-07T08:12:59.516" v="3249" actId="478"/>
          <ac:spMkLst>
            <pc:docMk/>
            <pc:sldMk cId="3002557428" sldId="477"/>
            <ac:spMk id="13" creationId="{8F7508C3-4A5A-442F-9949-77B82BA704FF}"/>
          </ac:spMkLst>
        </pc:spChg>
        <pc:picChg chg="mod">
          <ac:chgData name="Siniša ᵀᴴᴱ ᴼᴿᴵᴳᴵᴻᴬᴸ Wolfenstein" userId="215f646470bc261a" providerId="LiveId" clId="{5B3AD727-17C5-4E9A-BC9A-2BA0F1118264}" dt="2021-04-07T08:14:39.762" v="3285" actId="1076"/>
          <ac:picMkLst>
            <pc:docMk/>
            <pc:sldMk cId="3002557428" sldId="47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8:10:16.188" v="3084" actId="14826"/>
          <ac:picMkLst>
            <pc:docMk/>
            <pc:sldMk cId="3002557428" sldId="477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5B3AD727-17C5-4E9A-BC9A-2BA0F1118264}" dt="2021-04-07T08:28:22.096" v="3601" actId="1076"/>
        <pc:sldMkLst>
          <pc:docMk/>
          <pc:sldMk cId="754069679" sldId="478"/>
        </pc:sldMkLst>
        <pc:spChg chg="mod">
          <ac:chgData name="Siniša ᵀᴴᴱ ᴼᴿᴵᴳᴵᴻᴬᴸ Wolfenstein" userId="215f646470bc261a" providerId="LiveId" clId="{5B3AD727-17C5-4E9A-BC9A-2BA0F1118264}" dt="2021-04-07T08:25:23.438" v="3406" actId="14100"/>
          <ac:spMkLst>
            <pc:docMk/>
            <pc:sldMk cId="754069679" sldId="478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21:00.116" v="3309" actId="20577"/>
          <ac:spMkLst>
            <pc:docMk/>
            <pc:sldMk cId="754069679" sldId="478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3AD727-17C5-4E9A-BC9A-2BA0F1118264}" dt="2021-04-07T08:26:11.387" v="3469" actId="1035"/>
          <ac:spMkLst>
            <pc:docMk/>
            <pc:sldMk cId="754069679" sldId="478"/>
            <ac:spMk id="8" creationId="{A1105DF6-C784-4937-AFFC-42CF60CD1D80}"/>
          </ac:spMkLst>
        </pc:spChg>
        <pc:spChg chg="add mod">
          <ac:chgData name="Siniša ᵀᴴᴱ ᴼᴿᴵᴳᴵᴻᴬᴸ Wolfenstein" userId="215f646470bc261a" providerId="LiveId" clId="{5B3AD727-17C5-4E9A-BC9A-2BA0F1118264}" dt="2021-04-07T08:26:28.504" v="3493" actId="20577"/>
          <ac:spMkLst>
            <pc:docMk/>
            <pc:sldMk cId="754069679" sldId="478"/>
            <ac:spMk id="9" creationId="{088BD6AF-9F9F-47CC-8BC5-8F42077FE813}"/>
          </ac:spMkLst>
        </pc:spChg>
        <pc:spChg chg="add mod">
          <ac:chgData name="Siniša ᵀᴴᴱ ᴼᴿᴵᴳᴵᴻᴬᴸ Wolfenstein" userId="215f646470bc261a" providerId="LiveId" clId="{5B3AD727-17C5-4E9A-BC9A-2BA0F1118264}" dt="2021-04-07T08:26:41.502" v="3511" actId="20577"/>
          <ac:spMkLst>
            <pc:docMk/>
            <pc:sldMk cId="754069679" sldId="478"/>
            <ac:spMk id="10" creationId="{E1A2A5EA-6DE0-41C5-A413-4C9346D3E596}"/>
          </ac:spMkLst>
        </pc:spChg>
        <pc:spChg chg="add mod">
          <ac:chgData name="Siniša ᵀᴴᴱ ᴼᴿᴵᴳᴵᴻᴬᴸ Wolfenstein" userId="215f646470bc261a" providerId="LiveId" clId="{5B3AD727-17C5-4E9A-BC9A-2BA0F1118264}" dt="2021-04-07T08:27:00.475" v="3551" actId="20577"/>
          <ac:spMkLst>
            <pc:docMk/>
            <pc:sldMk cId="754069679" sldId="478"/>
            <ac:spMk id="11" creationId="{D1E19385-688B-4C8B-8A06-D562594893C8}"/>
          </ac:spMkLst>
        </pc:spChg>
        <pc:spChg chg="add mod">
          <ac:chgData name="Siniša ᵀᴴᴱ ᴼᴿᴵᴳᴵᴻᴬᴸ Wolfenstein" userId="215f646470bc261a" providerId="LiveId" clId="{5B3AD727-17C5-4E9A-BC9A-2BA0F1118264}" dt="2021-04-07T08:27:14.757" v="3573" actId="20577"/>
          <ac:spMkLst>
            <pc:docMk/>
            <pc:sldMk cId="754069679" sldId="478"/>
            <ac:spMk id="12" creationId="{6CD4FFA0-1C6B-4635-8299-3D15E4714D01}"/>
          </ac:spMkLst>
        </pc:spChg>
        <pc:spChg chg="add mod">
          <ac:chgData name="Siniša ᵀᴴᴱ ᴼᴿᴵᴳᴵᴻᴬᴸ Wolfenstein" userId="215f646470bc261a" providerId="LiveId" clId="{5B3AD727-17C5-4E9A-BC9A-2BA0F1118264}" dt="2021-04-07T08:27:29.150" v="3598" actId="20577"/>
          <ac:spMkLst>
            <pc:docMk/>
            <pc:sldMk cId="754069679" sldId="478"/>
            <ac:spMk id="13" creationId="{8ED0A579-6A7C-4858-89AE-8EC12ED60600}"/>
          </ac:spMkLst>
        </pc:spChg>
        <pc:picChg chg="mod">
          <ac:chgData name="Siniša ᵀᴴᴱ ᴼᴿᴵᴳᴵᴻᴬᴸ Wolfenstein" userId="215f646470bc261a" providerId="LiveId" clId="{5B3AD727-17C5-4E9A-BC9A-2BA0F1118264}" dt="2021-04-07T08:28:22.096" v="3601" actId="1076"/>
          <ac:picMkLst>
            <pc:docMk/>
            <pc:sldMk cId="754069679" sldId="478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8:21:27.182" v="3310" actId="14826"/>
          <ac:picMkLst>
            <pc:docMk/>
            <pc:sldMk cId="754069679" sldId="478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5B3AD727-17C5-4E9A-BC9A-2BA0F1118264}" dt="2021-04-07T08:34:17.412" v="3871" actId="20577"/>
        <pc:sldMkLst>
          <pc:docMk/>
          <pc:sldMk cId="2291122038" sldId="479"/>
        </pc:sldMkLst>
        <pc:spChg chg="mod">
          <ac:chgData name="Siniša ᵀᴴᴱ ᴼᴿᴵᴳᴵᴻᴬᴸ Wolfenstein" userId="215f646470bc261a" providerId="LiveId" clId="{5B3AD727-17C5-4E9A-BC9A-2BA0F1118264}" dt="2021-04-07T08:30:00.084" v="3663" actId="14100"/>
          <ac:spMkLst>
            <pc:docMk/>
            <pc:sldMk cId="2291122038" sldId="47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28:26.927" v="3603" actId="20577"/>
          <ac:spMkLst>
            <pc:docMk/>
            <pc:sldMk cId="2291122038" sldId="479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3AD727-17C5-4E9A-BC9A-2BA0F1118264}" dt="2021-04-07T08:32:03.262" v="3744" actId="1036"/>
          <ac:spMkLst>
            <pc:docMk/>
            <pc:sldMk cId="2291122038" sldId="479"/>
            <ac:spMk id="8" creationId="{509726F0-817F-4991-81B0-FB340DD21591}"/>
          </ac:spMkLst>
        </pc:spChg>
        <pc:spChg chg="add mod">
          <ac:chgData name="Siniša ᵀᴴᴱ ᴼᴿᴵᴳᴵᴻᴬᴸ Wolfenstein" userId="215f646470bc261a" providerId="LiveId" clId="{5B3AD727-17C5-4E9A-BC9A-2BA0F1118264}" dt="2021-04-07T08:32:00.190" v="3742" actId="1036"/>
          <ac:spMkLst>
            <pc:docMk/>
            <pc:sldMk cId="2291122038" sldId="479"/>
            <ac:spMk id="9" creationId="{690876DD-71EF-4876-9F49-8FF97E94CE63}"/>
          </ac:spMkLst>
        </pc:spChg>
        <pc:spChg chg="add mod">
          <ac:chgData name="Siniša ᵀᴴᴱ ᴼᴿᴵᴳᴵᴻᴬᴸ Wolfenstein" userId="215f646470bc261a" providerId="LiveId" clId="{5B3AD727-17C5-4E9A-BC9A-2BA0F1118264}" dt="2021-04-07T08:31:57.271" v="3739" actId="1036"/>
          <ac:spMkLst>
            <pc:docMk/>
            <pc:sldMk cId="2291122038" sldId="479"/>
            <ac:spMk id="10" creationId="{969CD207-97CA-472C-9D81-FED905E74257}"/>
          </ac:spMkLst>
        </pc:spChg>
        <pc:spChg chg="add mod">
          <ac:chgData name="Siniša ᵀᴴᴱ ᴼᴿᴵᴳᴵᴻᴬᴸ Wolfenstein" userId="215f646470bc261a" providerId="LiveId" clId="{5B3AD727-17C5-4E9A-BC9A-2BA0F1118264}" dt="2021-04-07T08:32:18.487" v="3759" actId="1036"/>
          <ac:spMkLst>
            <pc:docMk/>
            <pc:sldMk cId="2291122038" sldId="479"/>
            <ac:spMk id="11" creationId="{C501420D-9424-41C5-B60B-6BA6D3602E95}"/>
          </ac:spMkLst>
        </pc:spChg>
        <pc:spChg chg="add mod">
          <ac:chgData name="Siniša ᵀᴴᴱ ᴼᴿᴵᴳᴵᴻᴬᴸ Wolfenstein" userId="215f646470bc261a" providerId="LiveId" clId="{5B3AD727-17C5-4E9A-BC9A-2BA0F1118264}" dt="2021-04-07T08:33:11.967" v="3783" actId="20577"/>
          <ac:spMkLst>
            <pc:docMk/>
            <pc:sldMk cId="2291122038" sldId="479"/>
            <ac:spMk id="12" creationId="{396EC959-76FB-4244-A9D0-BD8136D85332}"/>
          </ac:spMkLst>
        </pc:spChg>
        <pc:spChg chg="add mod">
          <ac:chgData name="Siniša ᵀᴴᴱ ᴼᴿᴵᴳᴵᴻᴬᴸ Wolfenstein" userId="215f646470bc261a" providerId="LiveId" clId="{5B3AD727-17C5-4E9A-BC9A-2BA0F1118264}" dt="2021-04-07T08:33:20.456" v="3795" actId="20577"/>
          <ac:spMkLst>
            <pc:docMk/>
            <pc:sldMk cId="2291122038" sldId="479"/>
            <ac:spMk id="13" creationId="{CCAF38B6-D089-4AED-ABF6-AD88B14852C6}"/>
          </ac:spMkLst>
        </pc:spChg>
        <pc:spChg chg="add mod">
          <ac:chgData name="Siniša ᵀᴴᴱ ᴼᴿᴵᴳᴵᴻᴬᴸ Wolfenstein" userId="215f646470bc261a" providerId="LiveId" clId="{5B3AD727-17C5-4E9A-BC9A-2BA0F1118264}" dt="2021-04-07T08:33:40.573" v="3812" actId="1035"/>
          <ac:spMkLst>
            <pc:docMk/>
            <pc:sldMk cId="2291122038" sldId="479"/>
            <ac:spMk id="14" creationId="{00DD6B62-78D6-42D2-B655-146AA035D416}"/>
          </ac:spMkLst>
        </pc:spChg>
        <pc:spChg chg="add mod">
          <ac:chgData name="Siniša ᵀᴴᴱ ᴼᴿᴵᴳᴵᴻᴬᴸ Wolfenstein" userId="215f646470bc261a" providerId="LiveId" clId="{5B3AD727-17C5-4E9A-BC9A-2BA0F1118264}" dt="2021-04-07T08:33:54.810" v="3846" actId="20577"/>
          <ac:spMkLst>
            <pc:docMk/>
            <pc:sldMk cId="2291122038" sldId="479"/>
            <ac:spMk id="15" creationId="{6C89D2DA-3AAF-48DC-9458-CDBE30B88E8A}"/>
          </ac:spMkLst>
        </pc:spChg>
        <pc:spChg chg="add mod">
          <ac:chgData name="Siniša ᵀᴴᴱ ᴼᴿᴵᴳᴵᴻᴬᴸ Wolfenstein" userId="215f646470bc261a" providerId="LiveId" clId="{5B3AD727-17C5-4E9A-BC9A-2BA0F1118264}" dt="2021-04-07T08:34:03.442" v="3852" actId="20577"/>
          <ac:spMkLst>
            <pc:docMk/>
            <pc:sldMk cId="2291122038" sldId="479"/>
            <ac:spMk id="16" creationId="{E283D290-505B-49AE-B88A-72F48099D4F8}"/>
          </ac:spMkLst>
        </pc:spChg>
        <pc:spChg chg="add mod">
          <ac:chgData name="Siniša ᵀᴴᴱ ᴼᴿᴵᴳᴵᴻᴬᴸ Wolfenstein" userId="215f646470bc261a" providerId="LiveId" clId="{5B3AD727-17C5-4E9A-BC9A-2BA0F1118264}" dt="2021-04-07T08:34:17.412" v="3871" actId="20577"/>
          <ac:spMkLst>
            <pc:docMk/>
            <pc:sldMk cId="2291122038" sldId="479"/>
            <ac:spMk id="17" creationId="{A4E94BBD-D14B-4C5D-9753-2F669F122FA7}"/>
          </ac:spMkLst>
        </pc:spChg>
        <pc:picChg chg="mod">
          <ac:chgData name="Siniša ᵀᴴᴱ ᴼᴿᴵᴳᴵᴻᴬᴸ Wolfenstein" userId="215f646470bc261a" providerId="LiveId" clId="{5B3AD727-17C5-4E9A-BC9A-2BA0F1118264}" dt="2021-04-07T08:29:57.279" v="3662" actId="1076"/>
          <ac:picMkLst>
            <pc:docMk/>
            <pc:sldMk cId="2291122038" sldId="47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8:28:48.106" v="3604" actId="14826"/>
          <ac:picMkLst>
            <pc:docMk/>
            <pc:sldMk cId="2291122038" sldId="479"/>
            <ac:picMk id="4" creationId="{1B2619D9-4F98-4A11-8FFE-57C7EB1F529A}"/>
          </ac:picMkLst>
        </pc:picChg>
      </pc:sldChg>
      <pc:sldChg chg="addSp delSp modSp add delAnim modAnim">
        <pc:chgData name="Siniša ᵀᴴᴱ ᴼᴿᴵᴳᴵᴻᴬᴸ Wolfenstein" userId="215f646470bc261a" providerId="LiveId" clId="{5B3AD727-17C5-4E9A-BC9A-2BA0F1118264}" dt="2021-04-07T08:45:40.616" v="4283" actId="1076"/>
        <pc:sldMkLst>
          <pc:docMk/>
          <pc:sldMk cId="1505189626" sldId="480"/>
        </pc:sldMkLst>
        <pc:spChg chg="del">
          <ac:chgData name="Siniša ᵀᴴᴱ ᴼᴿᴵᴳᴵᴻᴬᴸ Wolfenstein" userId="215f646470bc261a" providerId="LiveId" clId="{5B3AD727-17C5-4E9A-BC9A-2BA0F1118264}" dt="2021-04-07T08:35:36.258" v="3876" actId="478"/>
          <ac:spMkLst>
            <pc:docMk/>
            <pc:sldMk cId="1505189626" sldId="480"/>
            <ac:spMk id="3" creationId="{07E4165D-22C4-4C51-82EA-7263A78CF238}"/>
          </ac:spMkLst>
        </pc:spChg>
        <pc:spChg chg="mod">
          <ac:chgData name="Siniša ᵀᴴᴱ ᴼᴿᴵᴳᴵᴻᴬᴸ Wolfenstein" userId="215f646470bc261a" providerId="LiveId" clId="{5B3AD727-17C5-4E9A-BC9A-2BA0F1118264}" dt="2021-04-07T08:38:18.420" v="3974" actId="20577"/>
          <ac:spMkLst>
            <pc:docMk/>
            <pc:sldMk cId="1505189626" sldId="480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8" creationId="{F34ADF2A-D303-46AA-B34E-A7B04876453A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9" creationId="{EC6B0BB5-F38B-49DD-AA8D-58D8A258D69E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10" creationId="{0D9AD75D-B4E1-40F0-B372-B96D9BCAD34F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11" creationId="{A079A57A-D834-4F71-AA27-F149D1D35A75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12" creationId="{C9CA35F4-03EB-47BE-A02F-622EBC877C2A}"/>
          </ac:spMkLst>
        </pc:spChg>
        <pc:spChg chg="del mod">
          <ac:chgData name="Siniša ᵀᴴᴱ ᴼᴿᴵᴳᴵᴻᴬᴸ Wolfenstein" userId="215f646470bc261a" providerId="LiveId" clId="{5B3AD727-17C5-4E9A-BC9A-2BA0F1118264}" dt="2021-04-07T08:35:28.810" v="3874" actId="478"/>
          <ac:spMkLst>
            <pc:docMk/>
            <pc:sldMk cId="1505189626" sldId="480"/>
            <ac:spMk id="13" creationId="{8F7508C3-4A5A-442F-9949-77B82BA704FF}"/>
          </ac:spMkLst>
        </pc:spChg>
        <pc:spChg chg="add mod">
          <ac:chgData name="Siniša ᵀᴴᴱ ᴼᴿᴵᴳᴵᴻᴬᴸ Wolfenstein" userId="215f646470bc261a" providerId="LiveId" clId="{5B3AD727-17C5-4E9A-BC9A-2BA0F1118264}" dt="2021-04-07T08:41:12.102" v="4093" actId="14100"/>
          <ac:spMkLst>
            <pc:docMk/>
            <pc:sldMk cId="1505189626" sldId="480"/>
            <ac:spMk id="14" creationId="{68C08A7A-EDC2-4E5A-8E3F-9E8ED6D8C062}"/>
          </ac:spMkLst>
        </pc:spChg>
        <pc:spChg chg="add mod">
          <ac:chgData name="Siniša ᵀᴴᴱ ᴼᴿᴵᴳᴵᴻᴬᴸ Wolfenstein" userId="215f646470bc261a" providerId="LiveId" clId="{5B3AD727-17C5-4E9A-BC9A-2BA0F1118264}" dt="2021-04-07T08:41:15.976" v="4100" actId="20577"/>
          <ac:spMkLst>
            <pc:docMk/>
            <pc:sldMk cId="1505189626" sldId="480"/>
            <ac:spMk id="15" creationId="{4BF7D250-859F-4473-A89F-779A3D9F96B4}"/>
          </ac:spMkLst>
        </pc:spChg>
        <pc:spChg chg="add mod">
          <ac:chgData name="Siniša ᵀᴴᴱ ᴼᴿᴵᴳᴵᴻᴬᴸ Wolfenstein" userId="215f646470bc261a" providerId="LiveId" clId="{5B3AD727-17C5-4E9A-BC9A-2BA0F1118264}" dt="2021-04-07T08:41:21.218" v="4103" actId="20577"/>
          <ac:spMkLst>
            <pc:docMk/>
            <pc:sldMk cId="1505189626" sldId="480"/>
            <ac:spMk id="16" creationId="{16A47138-8FCC-4761-94D1-C849B24334CE}"/>
          </ac:spMkLst>
        </pc:spChg>
        <pc:spChg chg="add mod">
          <ac:chgData name="Siniša ᵀᴴᴱ ᴼᴿᴵᴳᴵᴻᴬᴸ Wolfenstein" userId="215f646470bc261a" providerId="LiveId" clId="{5B3AD727-17C5-4E9A-BC9A-2BA0F1118264}" dt="2021-04-07T08:41:29.496" v="4106" actId="20577"/>
          <ac:spMkLst>
            <pc:docMk/>
            <pc:sldMk cId="1505189626" sldId="480"/>
            <ac:spMk id="17" creationId="{83A16560-B315-4927-A020-3608EFBEBBA5}"/>
          </ac:spMkLst>
        </pc:spChg>
        <pc:spChg chg="add mod">
          <ac:chgData name="Siniša ᵀᴴᴱ ᴼᴿᴵᴳᴵᴻᴬᴸ Wolfenstein" userId="215f646470bc261a" providerId="LiveId" clId="{5B3AD727-17C5-4E9A-BC9A-2BA0F1118264}" dt="2021-04-07T08:41:33.448" v="4112" actId="20577"/>
          <ac:spMkLst>
            <pc:docMk/>
            <pc:sldMk cId="1505189626" sldId="480"/>
            <ac:spMk id="18" creationId="{CE438C95-9642-4E9E-8ECE-1FB6EAA3ED33}"/>
          </ac:spMkLst>
        </pc:spChg>
        <pc:spChg chg="add mod">
          <ac:chgData name="Siniša ᵀᴴᴱ ᴼᴿᴵᴳᴵᴻᴬᴸ Wolfenstein" userId="215f646470bc261a" providerId="LiveId" clId="{5B3AD727-17C5-4E9A-BC9A-2BA0F1118264}" dt="2021-04-07T08:41:37.486" v="4119" actId="20577"/>
          <ac:spMkLst>
            <pc:docMk/>
            <pc:sldMk cId="1505189626" sldId="480"/>
            <ac:spMk id="19" creationId="{72A7F8A9-1913-490F-B2CF-B1172CA0160A}"/>
          </ac:spMkLst>
        </pc:spChg>
        <pc:spChg chg="add mod">
          <ac:chgData name="Siniša ᵀᴴᴱ ᴼᴿᴵᴳᴵᴻᴬᴸ Wolfenstein" userId="215f646470bc261a" providerId="LiveId" clId="{5B3AD727-17C5-4E9A-BC9A-2BA0F1118264}" dt="2021-04-07T08:41:45.753" v="4122" actId="20577"/>
          <ac:spMkLst>
            <pc:docMk/>
            <pc:sldMk cId="1505189626" sldId="480"/>
            <ac:spMk id="20" creationId="{2982172C-1249-4D8B-9FC9-CFE1DB22E3A9}"/>
          </ac:spMkLst>
        </pc:spChg>
        <pc:spChg chg="add mod">
          <ac:chgData name="Siniša ᵀᴴᴱ ᴼᴿᴵᴳᴵᴻᴬᴸ Wolfenstein" userId="215f646470bc261a" providerId="LiveId" clId="{5B3AD727-17C5-4E9A-BC9A-2BA0F1118264}" dt="2021-04-07T08:41:49.975" v="4126" actId="20577"/>
          <ac:spMkLst>
            <pc:docMk/>
            <pc:sldMk cId="1505189626" sldId="480"/>
            <ac:spMk id="21" creationId="{53659322-F955-49DC-AF8F-03311BBC50A5}"/>
          </ac:spMkLst>
        </pc:spChg>
        <pc:spChg chg="add mod">
          <ac:chgData name="Siniša ᵀᴴᴱ ᴼᴿᴵᴳᴵᴻᴬᴸ Wolfenstein" userId="215f646470bc261a" providerId="LiveId" clId="{5B3AD727-17C5-4E9A-BC9A-2BA0F1118264}" dt="2021-04-07T08:42:00.837" v="4138" actId="20577"/>
          <ac:spMkLst>
            <pc:docMk/>
            <pc:sldMk cId="1505189626" sldId="480"/>
            <ac:spMk id="22" creationId="{1EFEAD83-004C-4735-B91E-2626BA708115}"/>
          </ac:spMkLst>
        </pc:spChg>
        <pc:spChg chg="add mod">
          <ac:chgData name="Siniša ᵀᴴᴱ ᴼᴿᴵᴳᴵᴻᴬᴸ Wolfenstein" userId="215f646470bc261a" providerId="LiveId" clId="{5B3AD727-17C5-4E9A-BC9A-2BA0F1118264}" dt="2021-04-07T08:42:19.219" v="4150" actId="20577"/>
          <ac:spMkLst>
            <pc:docMk/>
            <pc:sldMk cId="1505189626" sldId="480"/>
            <ac:spMk id="23" creationId="{B0BE2D28-AB94-45A3-929A-259D9DE25EE2}"/>
          </ac:spMkLst>
        </pc:spChg>
        <pc:spChg chg="add mod">
          <ac:chgData name="Siniša ᵀᴴᴱ ᴼᴿᴵᴳᴵᴻᴬᴸ Wolfenstein" userId="215f646470bc261a" providerId="LiveId" clId="{5B3AD727-17C5-4E9A-BC9A-2BA0F1118264}" dt="2021-04-07T08:42:23.324" v="4155" actId="20577"/>
          <ac:spMkLst>
            <pc:docMk/>
            <pc:sldMk cId="1505189626" sldId="480"/>
            <ac:spMk id="24" creationId="{3DB5978A-8056-4372-8D3C-78F95CAE4284}"/>
          </ac:spMkLst>
        </pc:spChg>
        <pc:spChg chg="add mod">
          <ac:chgData name="Siniša ᵀᴴᴱ ᴼᴿᴵᴳᴵᴻᴬᴸ Wolfenstein" userId="215f646470bc261a" providerId="LiveId" clId="{5B3AD727-17C5-4E9A-BC9A-2BA0F1118264}" dt="2021-04-07T08:42:44.490" v="4185" actId="20577"/>
          <ac:spMkLst>
            <pc:docMk/>
            <pc:sldMk cId="1505189626" sldId="480"/>
            <ac:spMk id="25" creationId="{A8EFFF92-A556-4BC8-8E83-69C507759B35}"/>
          </ac:spMkLst>
        </pc:spChg>
        <pc:spChg chg="add mod">
          <ac:chgData name="Siniša ᵀᴴᴱ ᴼᴿᴵᴳᴵᴻᴬᴸ Wolfenstein" userId="215f646470bc261a" providerId="LiveId" clId="{5B3AD727-17C5-4E9A-BC9A-2BA0F1118264}" dt="2021-04-07T08:43:00.621" v="4189" actId="20577"/>
          <ac:spMkLst>
            <pc:docMk/>
            <pc:sldMk cId="1505189626" sldId="480"/>
            <ac:spMk id="26" creationId="{A0C96026-EEAD-400D-8F71-BB256D1BCCFF}"/>
          </ac:spMkLst>
        </pc:spChg>
        <pc:spChg chg="add mod">
          <ac:chgData name="Siniša ᵀᴴᴱ ᴼᴿᴵᴳᴵᴻᴬᴸ Wolfenstein" userId="215f646470bc261a" providerId="LiveId" clId="{5B3AD727-17C5-4E9A-BC9A-2BA0F1118264}" dt="2021-04-07T08:43:27.168" v="4213" actId="1038"/>
          <ac:spMkLst>
            <pc:docMk/>
            <pc:sldMk cId="1505189626" sldId="480"/>
            <ac:spMk id="27" creationId="{4E5C9694-E2AE-49D7-A49D-E8F87796BD28}"/>
          </ac:spMkLst>
        </pc:spChg>
        <pc:spChg chg="add mod">
          <ac:chgData name="Siniša ᵀᴴᴱ ᴼᴿᴵᴳᴵᴻᴬᴸ Wolfenstein" userId="215f646470bc261a" providerId="LiveId" clId="{5B3AD727-17C5-4E9A-BC9A-2BA0F1118264}" dt="2021-04-07T08:43:34.862" v="4218" actId="20577"/>
          <ac:spMkLst>
            <pc:docMk/>
            <pc:sldMk cId="1505189626" sldId="480"/>
            <ac:spMk id="28" creationId="{B842DB73-E1C7-40A9-A417-680EBE9D661F}"/>
          </ac:spMkLst>
        </pc:spChg>
        <pc:spChg chg="add mod">
          <ac:chgData name="Siniša ᵀᴴᴱ ᴼᴿᴵᴳᴵᴻᴬᴸ Wolfenstein" userId="215f646470bc261a" providerId="LiveId" clId="{5B3AD727-17C5-4E9A-BC9A-2BA0F1118264}" dt="2021-04-07T08:40:31.005" v="4071" actId="1035"/>
          <ac:spMkLst>
            <pc:docMk/>
            <pc:sldMk cId="1505189626" sldId="480"/>
            <ac:spMk id="29" creationId="{133FEA31-FEE3-47DB-9A3F-E20BB63C8BB6}"/>
          </ac:spMkLst>
        </pc:spChg>
        <pc:spChg chg="add mod">
          <ac:chgData name="Siniša ᵀᴴᴱ ᴼᴿᴵᴳᴵᴻᴬᴸ Wolfenstein" userId="215f646470bc261a" providerId="LiveId" clId="{5B3AD727-17C5-4E9A-BC9A-2BA0F1118264}" dt="2021-04-07T08:43:42.888" v="4221" actId="20577"/>
          <ac:spMkLst>
            <pc:docMk/>
            <pc:sldMk cId="1505189626" sldId="480"/>
            <ac:spMk id="30" creationId="{1C360C63-D911-4742-A52E-F4AFA47E357D}"/>
          </ac:spMkLst>
        </pc:spChg>
        <pc:spChg chg="add mod">
          <ac:chgData name="Siniša ᵀᴴᴱ ᴼᴿᴵᴳᴵᴻᴬᴸ Wolfenstein" userId="215f646470bc261a" providerId="LiveId" clId="{5B3AD727-17C5-4E9A-BC9A-2BA0F1118264}" dt="2021-04-07T08:43:47.853" v="4228" actId="20577"/>
          <ac:spMkLst>
            <pc:docMk/>
            <pc:sldMk cId="1505189626" sldId="480"/>
            <ac:spMk id="31" creationId="{E7355052-63B3-4A85-B6FF-63825C42AC44}"/>
          </ac:spMkLst>
        </pc:spChg>
        <pc:spChg chg="add mod">
          <ac:chgData name="Siniša ᵀᴴᴱ ᴼᴿᴵᴳᴵᴻᴬᴸ Wolfenstein" userId="215f646470bc261a" providerId="LiveId" clId="{5B3AD727-17C5-4E9A-BC9A-2BA0F1118264}" dt="2021-04-07T08:43:53.990" v="4235" actId="20577"/>
          <ac:spMkLst>
            <pc:docMk/>
            <pc:sldMk cId="1505189626" sldId="480"/>
            <ac:spMk id="32" creationId="{17776AF6-F652-43E3-B459-B0AD829E9DCE}"/>
          </ac:spMkLst>
        </pc:spChg>
        <pc:spChg chg="add mod">
          <ac:chgData name="Siniša ᵀᴴᴱ ᴼᴿᴵᴳᴵᴻᴬᴸ Wolfenstein" userId="215f646470bc261a" providerId="LiveId" clId="{5B3AD727-17C5-4E9A-BC9A-2BA0F1118264}" dt="2021-04-07T08:44:07.424" v="4240" actId="20577"/>
          <ac:spMkLst>
            <pc:docMk/>
            <pc:sldMk cId="1505189626" sldId="480"/>
            <ac:spMk id="33" creationId="{AFE38CE6-C34A-47AC-9B38-D64A0DD67B60}"/>
          </ac:spMkLst>
        </pc:spChg>
        <pc:spChg chg="add mod">
          <ac:chgData name="Siniša ᵀᴴᴱ ᴼᴿᴵᴳᴵᴻᴬᴸ Wolfenstein" userId="215f646470bc261a" providerId="LiveId" clId="{5B3AD727-17C5-4E9A-BC9A-2BA0F1118264}" dt="2021-04-07T08:45:25.565" v="4281" actId="1037"/>
          <ac:spMkLst>
            <pc:docMk/>
            <pc:sldMk cId="1505189626" sldId="480"/>
            <ac:spMk id="34" creationId="{4636C1E2-740B-45E8-A36A-FF24070A7E06}"/>
          </ac:spMkLst>
        </pc:spChg>
        <pc:picChg chg="mod">
          <ac:chgData name="Siniša ᵀᴴᴱ ᴼᴿᴵᴳᴵᴻᴬᴸ Wolfenstein" userId="215f646470bc261a" providerId="LiveId" clId="{5B3AD727-17C5-4E9A-BC9A-2BA0F1118264}" dt="2021-04-07T08:36:24.086" v="3902" actId="1035"/>
          <ac:picMkLst>
            <pc:docMk/>
            <pc:sldMk cId="1505189626" sldId="480"/>
            <ac:picMk id="2" creationId="{79AB126F-5218-4223-8FB3-6BD5D18FF2B3}"/>
          </ac:picMkLst>
        </pc:picChg>
        <pc:picChg chg="add mod">
          <ac:chgData name="Siniša ᵀᴴᴱ ᴼᴿᴵᴳᴵᴻᴬᴸ Wolfenstein" userId="215f646470bc261a" providerId="LiveId" clId="{5B3AD727-17C5-4E9A-BC9A-2BA0F1118264}" dt="2021-04-07T08:45:40.616" v="4283" actId="1076"/>
          <ac:picMkLst>
            <pc:docMk/>
            <pc:sldMk cId="1505189626" sldId="480"/>
            <ac:picMk id="5" creationId="{DF3D5F67-C8D3-4E5C-9A89-261E976ECE2D}"/>
          </ac:picMkLst>
        </pc:picChg>
      </pc:sldChg>
      <pc:sldChg chg="delSp modSp add delAnim modAnim">
        <pc:chgData name="Siniša ᵀᴴᴱ ᴼᴿᴵᴳᴵᴻᴬᴸ Wolfenstein" userId="215f646470bc261a" providerId="LiveId" clId="{5B3AD727-17C5-4E9A-BC9A-2BA0F1118264}" dt="2021-04-07T08:47:51.688" v="4318" actId="14100"/>
        <pc:sldMkLst>
          <pc:docMk/>
          <pc:sldMk cId="1557456911" sldId="481"/>
        </pc:sldMkLst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5" creationId="{D00B9502-1F77-4238-BB1C-7B7DA5AD5EEB}"/>
          </ac:spMkLst>
        </pc:spChg>
        <pc:spChg chg="mod">
          <ac:chgData name="Siniša ᵀᴴᴱ ᴼᴿᴵᴳᴵᴻᴬᴸ Wolfenstein" userId="215f646470bc261a" providerId="LiveId" clId="{5B3AD727-17C5-4E9A-BC9A-2BA0F1118264}" dt="2021-04-07T08:47:51.688" v="4318" actId="14100"/>
          <ac:spMkLst>
            <pc:docMk/>
            <pc:sldMk cId="1557456911" sldId="481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7" creationId="{41BB61C4-F5A6-4602-9AB1-043D220634B7}"/>
          </ac:spMkLst>
        </pc:spChg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8" creationId="{C72AE635-D4DD-468B-B466-5A603A5388C8}"/>
          </ac:spMkLst>
        </pc:spChg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9" creationId="{4648A672-F727-4C24-99EC-C3F609D835BB}"/>
          </ac:spMkLst>
        </pc:spChg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10" creationId="{43193397-F05E-4536-9326-61E7D3EB9B33}"/>
          </ac:spMkLst>
        </pc:spChg>
        <pc:spChg chg="del">
          <ac:chgData name="Siniša ᵀᴴᴱ ᴼᴿᴵᴳᴵᴻᴬᴸ Wolfenstein" userId="215f646470bc261a" providerId="LiveId" clId="{5B3AD727-17C5-4E9A-BC9A-2BA0F1118264}" dt="2021-04-07T08:46:17.397" v="4286" actId="478"/>
          <ac:spMkLst>
            <pc:docMk/>
            <pc:sldMk cId="1557456911" sldId="481"/>
            <ac:spMk id="11" creationId="{4AB05413-13A7-4ED4-943B-6E5F2D672071}"/>
          </ac:spMkLst>
        </pc:spChg>
        <pc:spChg chg="del">
          <ac:chgData name="Siniša ᵀᴴᴱ ᴼᴿᴵᴳᴵᴻᴬᴸ Wolfenstein" userId="215f646470bc261a" providerId="LiveId" clId="{5B3AD727-17C5-4E9A-BC9A-2BA0F1118264}" dt="2021-04-07T08:46:17.397" v="4286" actId="478"/>
          <ac:spMkLst>
            <pc:docMk/>
            <pc:sldMk cId="1557456911" sldId="481"/>
            <ac:spMk id="12" creationId="{CA6E8CF9-5470-47A2-B2BB-80ED37C1579D}"/>
          </ac:spMkLst>
        </pc:spChg>
        <pc:spChg chg="del">
          <ac:chgData name="Siniša ᵀᴴᴱ ᴼᴿᴵᴳᴵᴻᴬᴸ Wolfenstein" userId="215f646470bc261a" providerId="LiveId" clId="{5B3AD727-17C5-4E9A-BC9A-2BA0F1118264}" dt="2021-04-07T08:46:20.903" v="4287" actId="478"/>
          <ac:spMkLst>
            <pc:docMk/>
            <pc:sldMk cId="1557456911" sldId="481"/>
            <ac:spMk id="13" creationId="{6D663801-2247-4899-8CE1-94754C2E6626}"/>
          </ac:spMkLst>
        </pc:spChg>
        <pc:picChg chg="mod">
          <ac:chgData name="Siniša ᵀᴴᴱ ᴼᴿᴵᴳᴵᴻᴬᴸ Wolfenstein" userId="215f646470bc261a" providerId="LiveId" clId="{5B3AD727-17C5-4E9A-BC9A-2BA0F1118264}" dt="2021-04-07T08:47:47.581" v="4317" actId="14100"/>
          <ac:picMkLst>
            <pc:docMk/>
            <pc:sldMk cId="1557456911" sldId="481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5B3AD727-17C5-4E9A-BC9A-2BA0F1118264}" dt="2021-04-07T08:46:32.444" v="4289" actId="14826"/>
          <ac:picMkLst>
            <pc:docMk/>
            <pc:sldMk cId="1557456911" sldId="481"/>
            <ac:picMk id="4" creationId="{1B2619D9-4F98-4A11-8FFE-57C7EB1F529A}"/>
          </ac:picMkLst>
        </pc:picChg>
      </pc:sldChg>
      <pc:sldChg chg="addSp delSp modSp add ord delAnim modAnim">
        <pc:chgData name="Siniša ᵀᴴᴱ ᴼᴿᴵᴳᴵᴻᴬᴸ Wolfenstein" userId="215f646470bc261a" providerId="LiveId" clId="{5B3AD727-17C5-4E9A-BC9A-2BA0F1118264}" dt="2021-04-07T08:53:31.374" v="4471"/>
        <pc:sldMkLst>
          <pc:docMk/>
          <pc:sldMk cId="3649433819" sldId="482"/>
        </pc:sldMkLst>
        <pc:spChg chg="mod">
          <ac:chgData name="Siniša ᵀᴴᴱ ᴼᴿᴵᴳᴵᴻᴬᴸ Wolfenstein" userId="215f646470bc261a" providerId="LiveId" clId="{5B3AD727-17C5-4E9A-BC9A-2BA0F1118264}" dt="2021-04-07T08:50:12.599" v="4428" actId="14100"/>
          <ac:spMkLst>
            <pc:docMk/>
            <pc:sldMk cId="3649433819" sldId="482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48:41.494" v="4348" actId="20577"/>
          <ac:spMkLst>
            <pc:docMk/>
            <pc:sldMk cId="3649433819" sldId="482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8" creationId="{509726F0-817F-4991-81B0-FB340DD21591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9" creationId="{690876DD-71EF-4876-9F49-8FF97E94CE63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0" creationId="{969CD207-97CA-472C-9D81-FED905E74257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1" creationId="{C501420D-9424-41C5-B60B-6BA6D3602E95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2" creationId="{396EC959-76FB-4244-A9D0-BD8136D85332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3" creationId="{CCAF38B6-D089-4AED-ABF6-AD88B14852C6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4" creationId="{00DD6B62-78D6-42D2-B655-146AA035D416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5" creationId="{6C89D2DA-3AAF-48DC-9458-CDBE30B88E8A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6" creationId="{E283D290-505B-49AE-B88A-72F48099D4F8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7" creationId="{A4E94BBD-D14B-4C5D-9753-2F669F122FA7}"/>
          </ac:spMkLst>
        </pc:spChg>
        <pc:spChg chg="add mod">
          <ac:chgData name="Siniša ᵀᴴᴱ ᴼᴿᴵᴳᴵᴻᴬᴸ Wolfenstein" userId="215f646470bc261a" providerId="LiveId" clId="{5B3AD727-17C5-4E9A-BC9A-2BA0F1118264}" dt="2021-04-07T08:52:00.274" v="4463"/>
          <ac:spMkLst>
            <pc:docMk/>
            <pc:sldMk cId="3649433819" sldId="482"/>
            <ac:spMk id="18" creationId="{D30C5F07-4DD3-4788-81A9-4B5526A43726}"/>
          </ac:spMkLst>
        </pc:spChg>
        <pc:spChg chg="add mod">
          <ac:chgData name="Siniša ᵀᴴᴱ ᴼᴿᴵᴳᴵᴻᴬᴸ Wolfenstein" userId="215f646470bc261a" providerId="LiveId" clId="{5B3AD727-17C5-4E9A-BC9A-2BA0F1118264}" dt="2021-04-07T08:52:11.973" v="4464"/>
          <ac:spMkLst>
            <pc:docMk/>
            <pc:sldMk cId="3649433819" sldId="482"/>
            <ac:spMk id="19" creationId="{3EBE91B4-EE39-40E3-B298-5EA69C8EE2BC}"/>
          </ac:spMkLst>
        </pc:spChg>
        <pc:spChg chg="add mod">
          <ac:chgData name="Siniša ᵀᴴᴱ ᴼᴿᴵᴳᴵᴻᴬᴸ Wolfenstein" userId="215f646470bc261a" providerId="LiveId" clId="{5B3AD727-17C5-4E9A-BC9A-2BA0F1118264}" dt="2021-04-07T08:52:22.763" v="4465"/>
          <ac:spMkLst>
            <pc:docMk/>
            <pc:sldMk cId="3649433819" sldId="482"/>
            <ac:spMk id="20" creationId="{898DCF9D-C938-4611-91FA-A87D04591D68}"/>
          </ac:spMkLst>
        </pc:spChg>
        <pc:spChg chg="add mod">
          <ac:chgData name="Siniša ᵀᴴᴱ ᴼᴿᴵᴳᴵᴻᴬᴸ Wolfenstein" userId="215f646470bc261a" providerId="LiveId" clId="{5B3AD727-17C5-4E9A-BC9A-2BA0F1118264}" dt="2021-04-07T08:52:33.095" v="4466"/>
          <ac:spMkLst>
            <pc:docMk/>
            <pc:sldMk cId="3649433819" sldId="482"/>
            <ac:spMk id="21" creationId="{1A9D11FD-0429-4DD5-95CB-42456D26DC66}"/>
          </ac:spMkLst>
        </pc:spChg>
        <pc:spChg chg="add mod">
          <ac:chgData name="Siniša ᵀᴴᴱ ᴼᴿᴵᴳᴵᴻᴬᴸ Wolfenstein" userId="215f646470bc261a" providerId="LiveId" clId="{5B3AD727-17C5-4E9A-BC9A-2BA0F1118264}" dt="2021-04-07T08:52:45.073" v="4467"/>
          <ac:spMkLst>
            <pc:docMk/>
            <pc:sldMk cId="3649433819" sldId="482"/>
            <ac:spMk id="22" creationId="{85232018-EFA1-4368-8A54-54BEF7A7E03D}"/>
          </ac:spMkLst>
        </pc:spChg>
        <pc:spChg chg="add mod">
          <ac:chgData name="Siniša ᵀᴴᴱ ᴼᴿᴵᴳᴵᴻᴬᴸ Wolfenstein" userId="215f646470bc261a" providerId="LiveId" clId="{5B3AD727-17C5-4E9A-BC9A-2BA0F1118264}" dt="2021-04-07T08:52:56.537" v="4468"/>
          <ac:spMkLst>
            <pc:docMk/>
            <pc:sldMk cId="3649433819" sldId="482"/>
            <ac:spMk id="23" creationId="{4040FE77-7D45-46F6-8E5E-E6E2EC07C914}"/>
          </ac:spMkLst>
        </pc:spChg>
        <pc:spChg chg="add mod">
          <ac:chgData name="Siniša ᵀᴴᴱ ᴼᴿᴵᴳᴵᴻᴬᴸ Wolfenstein" userId="215f646470bc261a" providerId="LiveId" clId="{5B3AD727-17C5-4E9A-BC9A-2BA0F1118264}" dt="2021-04-07T08:53:08.631" v="4469"/>
          <ac:spMkLst>
            <pc:docMk/>
            <pc:sldMk cId="3649433819" sldId="482"/>
            <ac:spMk id="24" creationId="{E9861663-E438-4950-BE47-001396FEF09A}"/>
          </ac:spMkLst>
        </pc:spChg>
        <pc:spChg chg="add mod">
          <ac:chgData name="Siniša ᵀᴴᴱ ᴼᴿᴵᴳᴵᴻᴬᴸ Wolfenstein" userId="215f646470bc261a" providerId="LiveId" clId="{5B3AD727-17C5-4E9A-BC9A-2BA0F1118264}" dt="2021-04-07T08:53:19.059" v="4470"/>
          <ac:spMkLst>
            <pc:docMk/>
            <pc:sldMk cId="3649433819" sldId="482"/>
            <ac:spMk id="25" creationId="{A4CF7998-2B2C-4667-9711-319936C5A9EE}"/>
          </ac:spMkLst>
        </pc:spChg>
        <pc:spChg chg="add mod">
          <ac:chgData name="Siniša ᵀᴴᴱ ᴼᴿᴵᴳᴵᴻᴬᴸ Wolfenstein" userId="215f646470bc261a" providerId="LiveId" clId="{5B3AD727-17C5-4E9A-BC9A-2BA0F1118264}" dt="2021-04-07T08:53:31.374" v="4471"/>
          <ac:spMkLst>
            <pc:docMk/>
            <pc:sldMk cId="3649433819" sldId="482"/>
            <ac:spMk id="26" creationId="{E564838B-0DF3-4EBC-9F62-CF30EC89FD81}"/>
          </ac:spMkLst>
        </pc:spChg>
        <pc:picChg chg="mod">
          <ac:chgData name="Siniša ᵀᴴᴱ ᴼᴿᴵᴳᴵᴻᴬᴸ Wolfenstein" userId="215f646470bc261a" providerId="LiveId" clId="{5B3AD727-17C5-4E9A-BC9A-2BA0F1118264}" dt="2021-04-07T08:50:07.711" v="4426" actId="14100"/>
          <ac:picMkLst>
            <pc:docMk/>
            <pc:sldMk cId="3649433819" sldId="482"/>
            <ac:picMk id="2" creationId="{79AB126F-5218-4223-8FB3-6BD5D18FF2B3}"/>
          </ac:picMkLst>
        </pc:picChg>
      </pc:sldChg>
      <pc:sldChg chg="addSp delSp modSp add modTransition delAnim modAnim">
        <pc:chgData name="Siniša ᵀᴴᴱ ᴼᴿᴵᴳᴵᴻᴬᴸ Wolfenstein" userId="215f646470bc261a" providerId="LiveId" clId="{5B3AD727-17C5-4E9A-BC9A-2BA0F1118264}" dt="2021-04-07T09:10:10.432" v="4917"/>
        <pc:sldMkLst>
          <pc:docMk/>
          <pc:sldMk cId="3502518926" sldId="483"/>
        </pc:sldMkLst>
        <pc:spChg chg="mod">
          <ac:chgData name="Siniša ᵀᴴᴱ ᴼᴿᴵᴳᴵᴻᴬᴸ Wolfenstein" userId="215f646470bc261a" providerId="LiveId" clId="{5B3AD727-17C5-4E9A-BC9A-2BA0F1118264}" dt="2021-04-07T08:56:28.822" v="4501" actId="14100"/>
          <ac:spMkLst>
            <pc:docMk/>
            <pc:sldMk cId="3502518926" sldId="483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54:09.648" v="4473" actId="20577"/>
          <ac:spMkLst>
            <pc:docMk/>
            <pc:sldMk cId="3502518926" sldId="483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8" creationId="{509726F0-817F-4991-81B0-FB340DD21591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9" creationId="{690876DD-71EF-4876-9F49-8FF97E94CE63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0" creationId="{969CD207-97CA-472C-9D81-FED905E74257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1" creationId="{C501420D-9424-41C5-B60B-6BA6D3602E95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2" creationId="{396EC959-76FB-4244-A9D0-BD8136D85332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3" creationId="{CCAF38B6-D089-4AED-ABF6-AD88B14852C6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4" creationId="{00DD6B62-78D6-42D2-B655-146AA035D416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5" creationId="{6C89D2DA-3AAF-48DC-9458-CDBE30B88E8A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6" creationId="{E283D290-505B-49AE-B88A-72F48099D4F8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7" creationId="{A4E94BBD-D14B-4C5D-9753-2F669F122FA7}"/>
          </ac:spMkLst>
        </pc:spChg>
        <pc:spChg chg="add mod">
          <ac:chgData name="Siniša ᵀᴴᴱ ᴼᴿᴵᴳᴵᴻᴬᴸ Wolfenstein" userId="215f646470bc261a" providerId="LiveId" clId="{5B3AD727-17C5-4E9A-BC9A-2BA0F1118264}" dt="2021-04-07T08:57:08.999" v="4514" actId="1038"/>
          <ac:spMkLst>
            <pc:docMk/>
            <pc:sldMk cId="3502518926" sldId="483"/>
            <ac:spMk id="18" creationId="{074FA4D1-7D72-411E-8A7D-5190ED24E7AC}"/>
          </ac:spMkLst>
        </pc:spChg>
        <pc:spChg chg="add mod">
          <ac:chgData name="Siniša ᵀᴴᴱ ᴼᴿᴵᴳᴵᴻᴬᴸ Wolfenstein" userId="215f646470bc261a" providerId="LiveId" clId="{5B3AD727-17C5-4E9A-BC9A-2BA0F1118264}" dt="2021-04-07T08:57:39.435" v="4524" actId="20577"/>
          <ac:spMkLst>
            <pc:docMk/>
            <pc:sldMk cId="3502518926" sldId="483"/>
            <ac:spMk id="19" creationId="{805A3A41-AAEB-4E90-B622-A1446036ECC8}"/>
          </ac:spMkLst>
        </pc:spChg>
        <pc:spChg chg="add mod">
          <ac:chgData name="Siniša ᵀᴴᴱ ᴼᴿᴵᴳᴵᴻᴬᴸ Wolfenstein" userId="215f646470bc261a" providerId="LiveId" clId="{5B3AD727-17C5-4E9A-BC9A-2BA0F1118264}" dt="2021-04-07T08:58:04.829" v="4568" actId="20577"/>
          <ac:spMkLst>
            <pc:docMk/>
            <pc:sldMk cId="3502518926" sldId="483"/>
            <ac:spMk id="20" creationId="{2FF1E62B-67ED-4A8D-85E2-0E490204BCE9}"/>
          </ac:spMkLst>
        </pc:spChg>
        <pc:spChg chg="add mod">
          <ac:chgData name="Siniša ᵀᴴᴱ ᴼᴿᴵᴳᴵᴻᴬᴸ Wolfenstein" userId="215f646470bc261a" providerId="LiveId" clId="{5B3AD727-17C5-4E9A-BC9A-2BA0F1118264}" dt="2021-04-07T08:58:21.370" v="4575" actId="20577"/>
          <ac:spMkLst>
            <pc:docMk/>
            <pc:sldMk cId="3502518926" sldId="483"/>
            <ac:spMk id="21" creationId="{836711ED-3F1D-4EA7-97FC-1970A76F2600}"/>
          </ac:spMkLst>
        </pc:spChg>
        <pc:spChg chg="add mod">
          <ac:chgData name="Siniša ᵀᴴᴱ ᴼᴿᴵᴳᴵᴻᴬᴸ Wolfenstein" userId="215f646470bc261a" providerId="LiveId" clId="{5B3AD727-17C5-4E9A-BC9A-2BA0F1118264}" dt="2021-04-07T08:58:39.243" v="4585" actId="20577"/>
          <ac:spMkLst>
            <pc:docMk/>
            <pc:sldMk cId="3502518926" sldId="483"/>
            <ac:spMk id="22" creationId="{18BAADCC-95E4-486C-95D9-64AECF22F0D3}"/>
          </ac:spMkLst>
        </pc:spChg>
        <pc:spChg chg="add mod">
          <ac:chgData name="Siniša ᵀᴴᴱ ᴼᴿᴵᴳᴵᴻᴬᴸ Wolfenstein" userId="215f646470bc261a" providerId="LiveId" clId="{5B3AD727-17C5-4E9A-BC9A-2BA0F1118264}" dt="2021-04-07T08:58:52.852" v="4600" actId="20577"/>
          <ac:spMkLst>
            <pc:docMk/>
            <pc:sldMk cId="3502518926" sldId="483"/>
            <ac:spMk id="23" creationId="{D840D908-D2F3-4524-8DEB-F20E268A8B87}"/>
          </ac:spMkLst>
        </pc:spChg>
        <pc:spChg chg="add mod">
          <ac:chgData name="Siniša ᵀᴴᴱ ᴼᴿᴵᴳᴵᴻᴬᴸ Wolfenstein" userId="215f646470bc261a" providerId="LiveId" clId="{5B3AD727-17C5-4E9A-BC9A-2BA0F1118264}" dt="2021-04-07T08:59:21.949" v="4616" actId="1076"/>
          <ac:spMkLst>
            <pc:docMk/>
            <pc:sldMk cId="3502518926" sldId="483"/>
            <ac:spMk id="24" creationId="{4A1FBC69-44CB-45C2-A2E4-2AC41A92E417}"/>
          </ac:spMkLst>
        </pc:spChg>
        <pc:spChg chg="add mod">
          <ac:chgData name="Siniša ᵀᴴᴱ ᴼᴿᴵᴳᴵᴻᴬᴸ Wolfenstein" userId="215f646470bc261a" providerId="LiveId" clId="{5B3AD727-17C5-4E9A-BC9A-2BA0F1118264}" dt="2021-04-07T08:59:29.862" v="4621" actId="1038"/>
          <ac:spMkLst>
            <pc:docMk/>
            <pc:sldMk cId="3502518926" sldId="483"/>
            <ac:spMk id="25" creationId="{552811EF-84D9-4E9F-BA32-B7A3380023EE}"/>
          </ac:spMkLst>
        </pc:spChg>
        <pc:spChg chg="add mod">
          <ac:chgData name="Siniša ᵀᴴᴱ ᴼᴿᴵᴳᴵᴻᴬᴸ Wolfenstein" userId="215f646470bc261a" providerId="LiveId" clId="{5B3AD727-17C5-4E9A-BC9A-2BA0F1118264}" dt="2021-04-07T08:59:47.453" v="4634" actId="20577"/>
          <ac:spMkLst>
            <pc:docMk/>
            <pc:sldMk cId="3502518926" sldId="483"/>
            <ac:spMk id="26" creationId="{707782AE-187E-4102-9977-A6BCFC9A8601}"/>
          </ac:spMkLst>
        </pc:spChg>
        <pc:spChg chg="add mod">
          <ac:chgData name="Siniša ᵀᴴᴱ ᴼᴿᴵᴳᴵᴻᴬᴸ Wolfenstein" userId="215f646470bc261a" providerId="LiveId" clId="{5B3AD727-17C5-4E9A-BC9A-2BA0F1118264}" dt="2021-04-07T08:59:57.006" v="4646" actId="20577"/>
          <ac:spMkLst>
            <pc:docMk/>
            <pc:sldMk cId="3502518926" sldId="483"/>
            <ac:spMk id="27" creationId="{7FB0B86C-8042-4F03-9D0E-842F1AA6DA15}"/>
          </ac:spMkLst>
        </pc:spChg>
        <pc:spChg chg="add mod">
          <ac:chgData name="Siniša ᵀᴴᴱ ᴼᴿᴵᴳᴵᴻᴬᴸ Wolfenstein" userId="215f646470bc261a" providerId="LiveId" clId="{5B3AD727-17C5-4E9A-BC9A-2BA0F1118264}" dt="2021-04-07T09:00:08.724" v="4656" actId="20577"/>
          <ac:spMkLst>
            <pc:docMk/>
            <pc:sldMk cId="3502518926" sldId="483"/>
            <ac:spMk id="28" creationId="{E9106A54-1F1B-410B-B378-E0890BD98875}"/>
          </ac:spMkLst>
        </pc:spChg>
        <pc:spChg chg="add mod">
          <ac:chgData name="Siniša ᵀᴴᴱ ᴼᴿᴵᴳᴵᴻᴬᴸ Wolfenstein" userId="215f646470bc261a" providerId="LiveId" clId="{5B3AD727-17C5-4E9A-BC9A-2BA0F1118264}" dt="2021-04-07T09:00:27.442" v="4666" actId="20577"/>
          <ac:spMkLst>
            <pc:docMk/>
            <pc:sldMk cId="3502518926" sldId="483"/>
            <ac:spMk id="29" creationId="{0E7F7956-BF70-46C5-A60E-755E34687A21}"/>
          </ac:spMkLst>
        </pc:spChg>
        <pc:spChg chg="add mod">
          <ac:chgData name="Siniša ᵀᴴᴱ ᴼᴿᴵᴳᴵᴻᴬᴸ Wolfenstein" userId="215f646470bc261a" providerId="LiveId" clId="{5B3AD727-17C5-4E9A-BC9A-2BA0F1118264}" dt="2021-04-07T09:00:37.219" v="4669" actId="20577"/>
          <ac:spMkLst>
            <pc:docMk/>
            <pc:sldMk cId="3502518926" sldId="483"/>
            <ac:spMk id="30" creationId="{BC0A48DA-ADF6-4AE8-A4BD-8EBE43BBA664}"/>
          </ac:spMkLst>
        </pc:spChg>
        <pc:spChg chg="add mod">
          <ac:chgData name="Siniša ᵀᴴᴱ ᴼᴿᴵᴳᴵᴻᴬᴸ Wolfenstein" userId="215f646470bc261a" providerId="LiveId" clId="{5B3AD727-17C5-4E9A-BC9A-2BA0F1118264}" dt="2021-04-07T09:00:51.052" v="4681" actId="14100"/>
          <ac:spMkLst>
            <pc:docMk/>
            <pc:sldMk cId="3502518926" sldId="483"/>
            <ac:spMk id="31" creationId="{005C0484-7BAA-45F6-9232-E04B48074CCB}"/>
          </ac:spMkLst>
        </pc:spChg>
        <pc:picChg chg="mod">
          <ac:chgData name="Siniša ᵀᴴᴱ ᴼᴿᴵᴳᴵᴻᴬᴸ Wolfenstein" userId="215f646470bc261a" providerId="LiveId" clId="{5B3AD727-17C5-4E9A-BC9A-2BA0F1118264}" dt="2021-04-07T08:59:18.314" v="4615" actId="1076"/>
          <ac:picMkLst>
            <pc:docMk/>
            <pc:sldMk cId="3502518926" sldId="483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8:54:31.996" v="4474" actId="14826"/>
          <ac:picMkLst>
            <pc:docMk/>
            <pc:sldMk cId="3502518926" sldId="483"/>
            <ac:picMk id="4" creationId="{1B2619D9-4F98-4A11-8FFE-57C7EB1F529A}"/>
          </ac:picMkLst>
        </pc:picChg>
      </pc:sldChg>
      <pc:sldChg chg="addSp delSp modSp add modTransition addAnim delAnim modAnim">
        <pc:chgData name="Siniša ᵀᴴᴱ ᴼᴿᴵᴳᴵᴻᴬᴸ Wolfenstein" userId="215f646470bc261a" providerId="LiveId" clId="{5B3AD727-17C5-4E9A-BC9A-2BA0F1118264}" dt="2021-04-07T09:10:27.214" v="4919"/>
        <pc:sldMkLst>
          <pc:docMk/>
          <pc:sldMk cId="3581310128" sldId="484"/>
        </pc:sldMkLst>
        <pc:spChg chg="del">
          <ac:chgData name="Siniša ᵀᴴᴱ ᴼᴿᴵᴳᴵᴻᴬᴸ Wolfenstein" userId="215f646470bc261a" providerId="LiveId" clId="{5B3AD727-17C5-4E9A-BC9A-2BA0F1118264}" dt="2021-04-07T09:01:07.223" v="4686" actId="478"/>
          <ac:spMkLst>
            <pc:docMk/>
            <pc:sldMk cId="3581310128" sldId="484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9:01:04.282" v="4685" actId="478"/>
          <ac:spMkLst>
            <pc:docMk/>
            <pc:sldMk cId="3581310128" sldId="484"/>
            <ac:spMk id="7" creationId="{0256D9EB-C20B-45FA-9F3D-124012366C9E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18" creationId="{074FA4D1-7D72-411E-8A7D-5190ED24E7AC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19" creationId="{805A3A41-AAEB-4E90-B622-A1446036ECC8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0" creationId="{2FF1E62B-67ED-4A8D-85E2-0E490204BCE9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1" creationId="{836711ED-3F1D-4EA7-97FC-1970A76F2600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2" creationId="{18BAADCC-95E4-486C-95D9-64AECF22F0D3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3" creationId="{D840D908-D2F3-4524-8DEB-F20E268A8B87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4" creationId="{4A1FBC69-44CB-45C2-A2E4-2AC41A92E417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5" creationId="{552811EF-84D9-4E9F-BA32-B7A3380023EE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6" creationId="{707782AE-187E-4102-9977-A6BCFC9A8601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7" creationId="{7FB0B86C-8042-4F03-9D0E-842F1AA6DA15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8" creationId="{E9106A54-1F1B-410B-B378-E0890BD98875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9" creationId="{0E7F7956-BF70-46C5-A60E-755E34687A21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30" creationId="{BC0A48DA-ADF6-4AE8-A4BD-8EBE43BBA664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31" creationId="{005C0484-7BAA-45F6-9232-E04B48074CCB}"/>
          </ac:spMkLst>
        </pc:spChg>
        <pc:spChg chg="add mod">
          <ac:chgData name="Siniša ᵀᴴᴱ ᴼᴿᴵᴳᴵᴻᴬᴸ Wolfenstein" userId="215f646470bc261a" providerId="LiveId" clId="{5B3AD727-17C5-4E9A-BC9A-2BA0F1118264}" dt="2021-04-07T09:02:01.539" v="4785" actId="1076"/>
          <ac:spMkLst>
            <pc:docMk/>
            <pc:sldMk cId="3581310128" sldId="484"/>
            <ac:spMk id="32" creationId="{B18C1586-99DF-4DC3-AE62-BB0A331B33B6}"/>
          </ac:spMkLst>
        </pc:spChg>
        <pc:spChg chg="add mod">
          <ac:chgData name="Siniša ᵀᴴᴱ ᴼᴿᴵᴳᴵᴻᴬᴸ Wolfenstein" userId="215f646470bc261a" providerId="LiveId" clId="{5B3AD727-17C5-4E9A-BC9A-2BA0F1118264}" dt="2021-04-07T09:03:53.580" v="4823" actId="1076"/>
          <ac:spMkLst>
            <pc:docMk/>
            <pc:sldMk cId="3581310128" sldId="484"/>
            <ac:spMk id="33" creationId="{86593B79-C3FC-423F-A2E5-21183FAC2C45}"/>
          </ac:spMkLst>
        </pc:spChg>
        <pc:spChg chg="add mod">
          <ac:chgData name="Siniša ᵀᴴᴱ ᴼᴿᴵᴳᴵᴻᴬᴸ Wolfenstein" userId="215f646470bc261a" providerId="LiveId" clId="{5B3AD727-17C5-4E9A-BC9A-2BA0F1118264}" dt="2021-04-07T09:04:08.388" v="4836" actId="20577"/>
          <ac:spMkLst>
            <pc:docMk/>
            <pc:sldMk cId="3581310128" sldId="484"/>
            <ac:spMk id="34" creationId="{B42447B8-C9AE-4051-9BFC-77B5E576304F}"/>
          </ac:spMkLst>
        </pc:spChg>
        <pc:spChg chg="add mod">
          <ac:chgData name="Siniša ᵀᴴᴱ ᴼᴿᴵᴳᴵᴻᴬᴸ Wolfenstein" userId="215f646470bc261a" providerId="LiveId" clId="{5B3AD727-17C5-4E9A-BC9A-2BA0F1118264}" dt="2021-04-07T09:04:22.321" v="4844" actId="20577"/>
          <ac:spMkLst>
            <pc:docMk/>
            <pc:sldMk cId="3581310128" sldId="484"/>
            <ac:spMk id="35" creationId="{B2C24A13-D255-4F97-AE17-2973B2149A7F}"/>
          </ac:spMkLst>
        </pc:spChg>
        <pc:spChg chg="add mod">
          <ac:chgData name="Siniša ᵀᴴᴱ ᴼᴿᴵᴳᴵᴻᴬᴸ Wolfenstein" userId="215f646470bc261a" providerId="LiveId" clId="{5B3AD727-17C5-4E9A-BC9A-2BA0F1118264}" dt="2021-04-07T09:04:38.210" v="4860" actId="20577"/>
          <ac:spMkLst>
            <pc:docMk/>
            <pc:sldMk cId="3581310128" sldId="484"/>
            <ac:spMk id="36" creationId="{5CA5D2B9-71F7-4516-BEEB-EB1378E2EE9B}"/>
          </ac:spMkLst>
        </pc:spChg>
        <pc:spChg chg="add mod">
          <ac:chgData name="Siniša ᵀᴴᴱ ᴼᴿᴵᴳᴵᴻᴬᴸ Wolfenstein" userId="215f646470bc261a" providerId="LiveId" clId="{5B3AD727-17C5-4E9A-BC9A-2BA0F1118264}" dt="2021-04-07T09:04:55.152" v="4868" actId="1035"/>
          <ac:spMkLst>
            <pc:docMk/>
            <pc:sldMk cId="3581310128" sldId="484"/>
            <ac:spMk id="37" creationId="{8AD5148D-C281-4AEC-9CAB-E214D5D6E2F7}"/>
          </ac:spMkLst>
        </pc:spChg>
        <pc:spChg chg="add mod">
          <ac:chgData name="Siniša ᵀᴴᴱ ᴼᴿᴵᴳᴵᴻᴬᴸ Wolfenstein" userId="215f646470bc261a" providerId="LiveId" clId="{5B3AD727-17C5-4E9A-BC9A-2BA0F1118264}" dt="2021-04-07T09:05:07.014" v="4880" actId="20577"/>
          <ac:spMkLst>
            <pc:docMk/>
            <pc:sldMk cId="3581310128" sldId="484"/>
            <ac:spMk id="38" creationId="{EE02B04C-301A-4894-833A-CB126E216FC2}"/>
          </ac:spMkLst>
        </pc:spChg>
        <pc:spChg chg="add mod">
          <ac:chgData name="Siniša ᵀᴴᴱ ᴼᴿᴵᴳᴵᴻᴬᴸ Wolfenstein" userId="215f646470bc261a" providerId="LiveId" clId="{5B3AD727-17C5-4E9A-BC9A-2BA0F1118264}" dt="2021-04-07T09:05:16.631" v="4886" actId="20577"/>
          <ac:spMkLst>
            <pc:docMk/>
            <pc:sldMk cId="3581310128" sldId="484"/>
            <ac:spMk id="39" creationId="{C9E46678-877C-442C-8460-8A17786914F4}"/>
          </ac:spMkLst>
        </pc:spChg>
        <pc:picChg chg="mod">
          <ac:chgData name="Siniša ᵀᴴᴱ ᴼᴿᴵᴳᴵᴻᴬᴸ Wolfenstein" userId="215f646470bc261a" providerId="LiveId" clId="{5B3AD727-17C5-4E9A-BC9A-2BA0F1118264}" dt="2021-04-07T09:01:45.518" v="4783" actId="1035"/>
          <ac:picMkLst>
            <pc:docMk/>
            <pc:sldMk cId="3581310128" sldId="484"/>
            <ac:picMk id="2" creationId="{79AB126F-5218-4223-8FB3-6BD5D18FF2B3}"/>
          </ac:picMkLst>
        </pc:picChg>
      </pc:sldChg>
    </pc:docChg>
  </pc:docChgLst>
  <pc:docChgLst>
    <pc:chgData name="Siniša Vuksan" userId="3af124f9-b8e7-46e3-9422-21ae1d17ac0b" providerId="ADAL" clId="{60404417-70EA-4562-99B0-FF0AA0CDD73A}"/>
    <pc:docChg chg="undo custSel addSld delSld modSld sldOrd">
      <pc:chgData name="Siniša Vuksan" userId="3af124f9-b8e7-46e3-9422-21ae1d17ac0b" providerId="ADAL" clId="{60404417-70EA-4562-99B0-FF0AA0CDD73A}" dt="2021-01-15T15:59:55.683" v="4061"/>
      <pc:docMkLst>
        <pc:docMk/>
      </pc:docMkLst>
      <pc:sldChg chg="modSp">
        <pc:chgData name="Siniša Vuksan" userId="3af124f9-b8e7-46e3-9422-21ae1d17ac0b" providerId="ADAL" clId="{60404417-70EA-4562-99B0-FF0AA0CDD73A}" dt="2021-01-15T13:14:11.984" v="4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0404417-70EA-4562-99B0-FF0AA0CDD73A}" dt="2021-01-15T13:14:03.700" v="23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0404417-70EA-4562-99B0-FF0AA0CDD73A}" dt="2021-01-15T13:14:11.984" v="4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Vuksan" userId="3af124f9-b8e7-46e3-9422-21ae1d17ac0b" providerId="ADAL" clId="{60404417-70EA-4562-99B0-FF0AA0CDD73A}" dt="2021-01-15T15:56:32.794" v="4043"/>
        <pc:sldMkLst>
          <pc:docMk/>
          <pc:sldMk cId="386841859" sldId="436"/>
        </pc:sldMkLst>
        <pc:spChg chg="mod">
          <ac:chgData name="Siniša Vuksan" userId="3af124f9-b8e7-46e3-9422-21ae1d17ac0b" providerId="ADAL" clId="{60404417-70EA-4562-99B0-FF0AA0CDD73A}" dt="2021-01-15T14:39:22.717" v="793" actId="14100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60404417-70EA-4562-99B0-FF0AA0CDD73A}" dt="2021-01-15T14:37:04.928" v="705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Vuksan" userId="3af124f9-b8e7-46e3-9422-21ae1d17ac0b" providerId="ADAL" clId="{60404417-70EA-4562-99B0-FF0AA0CDD73A}" dt="2021-01-15T14:39:45.924" v="797" actId="478"/>
          <ac:spMkLst>
            <pc:docMk/>
            <pc:sldMk cId="386841859" sldId="436"/>
            <ac:spMk id="8" creationId="{E221FC19-7453-417E-B0EF-5538282095E6}"/>
          </ac:spMkLst>
        </pc:spChg>
        <pc:spChg chg="add mod">
          <ac:chgData name="Siniša Vuksan" userId="3af124f9-b8e7-46e3-9422-21ae1d17ac0b" providerId="ADAL" clId="{60404417-70EA-4562-99B0-FF0AA0CDD73A}" dt="2021-01-15T14:40:32.015" v="902" actId="20577"/>
          <ac:spMkLst>
            <pc:docMk/>
            <pc:sldMk cId="386841859" sldId="436"/>
            <ac:spMk id="9" creationId="{8486D2A1-1A1D-4F81-AD96-A31FD4BA98EC}"/>
          </ac:spMkLst>
        </pc:spChg>
        <pc:spChg chg="add mod">
          <ac:chgData name="Siniša Vuksan" userId="3af124f9-b8e7-46e3-9422-21ae1d17ac0b" providerId="ADAL" clId="{60404417-70EA-4562-99B0-FF0AA0CDD73A}" dt="2021-01-15T14:42:38.605" v="1048" actId="1076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Vuksan" userId="3af124f9-b8e7-46e3-9422-21ae1d17ac0b" providerId="ADAL" clId="{60404417-70EA-4562-99B0-FF0AA0CDD73A}" dt="2021-01-15T14:38:44.512" v="712" actId="1076"/>
          <ac:picMkLst>
            <pc:docMk/>
            <pc:sldMk cId="386841859" sldId="436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60404417-70EA-4562-99B0-FF0AA0CDD73A}" dt="2021-01-15T14:41:19.585" v="916" actId="103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Vuksan" userId="3af124f9-b8e7-46e3-9422-21ae1d17ac0b" providerId="ADAL" clId="{60404417-70EA-4562-99B0-FF0AA0CDD73A}" dt="2021-01-15T14:39:48.939" v="798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modSp ord modAnim">
        <pc:chgData name="Siniša Vuksan" userId="3af124f9-b8e7-46e3-9422-21ae1d17ac0b" providerId="ADAL" clId="{60404417-70EA-4562-99B0-FF0AA0CDD73A}" dt="2021-01-15T14:52:08.224" v="1568" actId="14100"/>
        <pc:sldMkLst>
          <pc:docMk/>
          <pc:sldMk cId="369717677" sldId="440"/>
        </pc:sldMkLst>
        <pc:spChg chg="mod">
          <ac:chgData name="Siniša Vuksan" userId="3af124f9-b8e7-46e3-9422-21ae1d17ac0b" providerId="ADAL" clId="{60404417-70EA-4562-99B0-FF0AA0CDD73A}" dt="2021-01-15T14:52:08.224" v="1568" actId="14100"/>
          <ac:spMkLst>
            <pc:docMk/>
            <pc:sldMk cId="369717677" sldId="440"/>
            <ac:spMk id="6" creationId="{010AB125-9086-4261-98B4-FC5A0801347C}"/>
          </ac:spMkLst>
        </pc:spChg>
        <pc:picChg chg="add mod">
          <ac:chgData name="Siniša Vuksan" userId="3af124f9-b8e7-46e3-9422-21ae1d17ac0b" providerId="ADAL" clId="{60404417-70EA-4562-99B0-FF0AA0CDD73A}" dt="2021-01-15T14:44:20.688" v="1065" actId="208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404417-70EA-4562-99B0-FF0AA0CDD73A}" dt="2021-01-15T14:43:27.576" v="1057" actId="1037"/>
          <ac:picMkLst>
            <pc:docMk/>
            <pc:sldMk cId="369717677" sldId="440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02FC7EFA-2E7F-4788-AACD-E0736368D5A1}"/>
    <pc:docChg chg="undo custSel addSld delSld modSld sldOrd">
      <pc:chgData name="Siniša ᵀᴴᴱ ᴼᴿᴵᴳᴵᴻᴬᴸ Wolfenstein" userId="215f646470bc261a" providerId="LiveId" clId="{02FC7EFA-2E7F-4788-AACD-E0736368D5A1}" dt="2021-03-26T16:16:23.363" v="2107" actId="20577"/>
      <pc:docMkLst>
        <pc:docMk/>
      </pc:docMkLst>
      <pc:sldChg chg="modSp">
        <pc:chgData name="Siniša ᵀᴴᴱ ᴼᴿᴵᴳᴵᴻᴬᴸ Wolfenstein" userId="215f646470bc261a" providerId="LiveId" clId="{02FC7EFA-2E7F-4788-AACD-E0736368D5A1}" dt="2021-03-26T08:59:07.950" v="38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02FC7EFA-2E7F-4788-AACD-E0736368D5A1}" dt="2021-03-26T08:59:07.950" v="3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02FC7EFA-2E7F-4788-AACD-E0736368D5A1}" dt="2021-03-26T08:58:48.222" v="2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ord">
        <pc:chgData name="Siniša ᵀᴴᴱ ᴼᴿᴵᴳᴵᴻᴬᴸ Wolfenstein" userId="215f646470bc261a" providerId="LiveId" clId="{02FC7EFA-2E7F-4788-AACD-E0736368D5A1}" dt="2021-03-26T09:15:14.596" v="805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02FC7EFA-2E7F-4788-AACD-E0736368D5A1}" dt="2021-03-26T09:14:46.666" v="804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09:12:47.491" v="635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02FC7EFA-2E7F-4788-AACD-E0736368D5A1}" dt="2021-03-26T09:13:35.901" v="637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09:12:44.622" v="633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02FC7EFA-2E7F-4788-AACD-E0736368D5A1}" dt="2021-03-26T09:17:08.478" v="915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02FC7EFA-2E7F-4788-AACD-E0736368D5A1}" dt="2021-03-26T09:17:06.283" v="914" actId="1076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02FC7EFA-2E7F-4788-AACD-E0736368D5A1}" dt="2021-03-26T09:17:03.076" v="913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02FC7EFA-2E7F-4788-AACD-E0736368D5A1}" dt="2021-03-26T09:15:23.229" v="807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ord">
        <pc:chgData name="Siniša ᵀᴴᴱ ᴼᴿᴵᴳᴵᴻᴬᴸ Wolfenstein" userId="215f646470bc261a" providerId="LiveId" clId="{02FC7EFA-2E7F-4788-AACD-E0736368D5A1}" dt="2021-03-26T16:16:23.363" v="2107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02FC7EFA-2E7F-4788-AACD-E0736368D5A1}" dt="2021-03-26T16:16:23.363" v="2107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modSp ord modAnim">
        <pc:chgData name="Siniša ᵀᴴᴱ ᴼᴿᴵᴳᴵᴻᴬᴸ Wolfenstein" userId="215f646470bc261a" providerId="LiveId" clId="{02FC7EFA-2E7F-4788-AACD-E0736368D5A1}" dt="2021-03-26T09:55:49.691" v="1350" actId="1036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02FC7EFA-2E7F-4788-AACD-E0736368D5A1}" dt="2021-03-26T09:49:20.755" v="1217" actId="14100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09:47:11.778" v="1102" actId="20577"/>
          <ac:spMkLst>
            <pc:docMk/>
            <pc:sldMk cId="3065940442" sldId="457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02FC7EFA-2E7F-4788-AACD-E0736368D5A1}" dt="2021-03-26T09:53:59.594" v="1320" actId="20577"/>
          <ac:spMkLst>
            <pc:docMk/>
            <pc:sldMk cId="3065940442" sldId="457"/>
            <ac:spMk id="8" creationId="{F2F7DCEB-C654-49DA-A61F-41B631CC1888}"/>
          </ac:spMkLst>
        </pc:spChg>
        <pc:spChg chg="add mod">
          <ac:chgData name="Siniša ᵀᴴᴱ ᴼᴿᴵᴳᴵᴻᴬᴸ Wolfenstein" userId="215f646470bc261a" providerId="LiveId" clId="{02FC7EFA-2E7F-4788-AACD-E0736368D5A1}" dt="2021-03-26T09:55:49.691" v="1350" actId="1036"/>
          <ac:spMkLst>
            <pc:docMk/>
            <pc:sldMk cId="3065940442" sldId="457"/>
            <ac:spMk id="9" creationId="{6D4168B5-776C-4E31-B87F-048484A258F8}"/>
          </ac:spMkLst>
        </pc:spChg>
        <pc:picChg chg="mod">
          <ac:chgData name="Siniša ᵀᴴᴱ ᴼᴿᴵᴳᴵᴻᴬᴸ Wolfenstein" userId="215f646470bc261a" providerId="LiveId" clId="{02FC7EFA-2E7F-4788-AACD-E0736368D5A1}" dt="2021-03-26T09:48:06.358" v="1105" actId="1076"/>
          <ac:picMkLst>
            <pc:docMk/>
            <pc:sldMk cId="3065940442" sldId="457"/>
            <ac:picMk id="2" creationId="{79AB126F-5218-4223-8FB3-6BD5D18FF2B3}"/>
          </ac:picMkLst>
        </pc:picChg>
        <pc:picChg chg="add mod">
          <ac:chgData name="Siniša ᵀᴴᴱ ᴼᴿᴵᴳᴵᴻᴬᴸ Wolfenstein" userId="215f646470bc261a" providerId="LiveId" clId="{02FC7EFA-2E7F-4788-AACD-E0736368D5A1}" dt="2021-03-26T09:54:43.547" v="1330" actId="1036"/>
          <ac:picMkLst>
            <pc:docMk/>
            <pc:sldMk cId="3065940442" sldId="457"/>
            <ac:picMk id="3" creationId="{0428AD00-C961-4CC2-A4AF-6C1FFE08B936}"/>
          </ac:picMkLst>
        </pc:picChg>
        <pc:picChg chg="mod">
          <ac:chgData name="Siniša ᵀᴴᴱ ᴼᴿᴵᴳᴵᴻᴬᴸ Wolfenstein" userId="215f646470bc261a" providerId="LiveId" clId="{02FC7EFA-2E7F-4788-AACD-E0736368D5A1}" dt="2021-03-26T09:47:31.526" v="1103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addSp modSp ord modAnim">
        <pc:chgData name="Siniša ᵀᴴᴱ ᴼᴿᴵᴳᴵᴻᴬᴸ Wolfenstein" userId="215f646470bc261a" providerId="LiveId" clId="{02FC7EFA-2E7F-4788-AACD-E0736368D5A1}" dt="2021-03-26T09:37:09.733" v="991"/>
        <pc:sldMkLst>
          <pc:docMk/>
          <pc:sldMk cId="4188146968" sldId="459"/>
        </pc:sldMkLst>
        <pc:spChg chg="add mod">
          <ac:chgData name="Siniša ᵀᴴᴱ ᴼᴿᴵᴳᴵᴻᴬᴸ Wolfenstein" userId="215f646470bc261a" providerId="LiveId" clId="{02FC7EFA-2E7F-4788-AACD-E0736368D5A1}" dt="2021-03-26T09:36:05.212" v="984"/>
          <ac:spMkLst>
            <pc:docMk/>
            <pc:sldMk cId="4188146968" sldId="459"/>
            <ac:spMk id="5" creationId="{D00B9502-1F77-4238-BB1C-7B7DA5AD5EEB}"/>
          </ac:spMkLst>
        </pc:spChg>
        <pc:spChg chg="mod">
          <ac:chgData name="Siniša ᵀᴴᴱ ᴼᴿᴵᴳᴵᴻᴬᴸ Wolfenstein" userId="215f646470bc261a" providerId="LiveId" clId="{02FC7EFA-2E7F-4788-AACD-E0736368D5A1}" dt="2021-03-26T09:19:46.035" v="939" actId="14100"/>
          <ac:spMkLst>
            <pc:docMk/>
            <pc:sldMk cId="4188146968" sldId="459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02FC7EFA-2E7F-4788-AACD-E0736368D5A1}" dt="2021-03-26T09:36:15.671" v="985"/>
          <ac:spMkLst>
            <pc:docMk/>
            <pc:sldMk cId="4188146968" sldId="459"/>
            <ac:spMk id="7" creationId="{41BB61C4-F5A6-4602-9AB1-043D220634B7}"/>
          </ac:spMkLst>
        </pc:spChg>
        <pc:spChg chg="add mod">
          <ac:chgData name="Siniša ᵀᴴᴱ ᴼᴿᴵᴳᴵᴻᴬᴸ Wolfenstein" userId="215f646470bc261a" providerId="LiveId" clId="{02FC7EFA-2E7F-4788-AACD-E0736368D5A1}" dt="2021-03-26T09:36:26.072" v="986"/>
          <ac:spMkLst>
            <pc:docMk/>
            <pc:sldMk cId="4188146968" sldId="459"/>
            <ac:spMk id="8" creationId="{643E078A-8984-468A-A989-BB70DC330DB3}"/>
          </ac:spMkLst>
        </pc:spChg>
        <pc:spChg chg="add mod">
          <ac:chgData name="Siniša ᵀᴴᴱ ᴼᴿᴵᴳᴵᴻᴬᴸ Wolfenstein" userId="215f646470bc261a" providerId="LiveId" clId="{02FC7EFA-2E7F-4788-AACD-E0736368D5A1}" dt="2021-03-26T09:36:38.733" v="987"/>
          <ac:spMkLst>
            <pc:docMk/>
            <pc:sldMk cId="4188146968" sldId="459"/>
            <ac:spMk id="9" creationId="{A0D0411C-0E6C-4F5E-9DA5-D09F36C10CD8}"/>
          </ac:spMkLst>
        </pc:spChg>
        <pc:spChg chg="add mod">
          <ac:chgData name="Siniša ᵀᴴᴱ ᴼᴿᴵᴳᴵᴻᴬᴸ Wolfenstein" userId="215f646470bc261a" providerId="LiveId" clId="{02FC7EFA-2E7F-4788-AACD-E0736368D5A1}" dt="2021-03-26T09:36:47.615" v="988"/>
          <ac:spMkLst>
            <pc:docMk/>
            <pc:sldMk cId="4188146968" sldId="459"/>
            <ac:spMk id="10" creationId="{668F56F5-E6AD-403E-98E4-24D96D376EDD}"/>
          </ac:spMkLst>
        </pc:spChg>
        <pc:spChg chg="add mod">
          <ac:chgData name="Siniša ᵀᴴᴱ ᴼᴿᴵᴳᴵᴻᴬᴸ Wolfenstein" userId="215f646470bc261a" providerId="LiveId" clId="{02FC7EFA-2E7F-4788-AACD-E0736368D5A1}" dt="2021-03-26T09:36:56.851" v="989"/>
          <ac:spMkLst>
            <pc:docMk/>
            <pc:sldMk cId="4188146968" sldId="459"/>
            <ac:spMk id="11" creationId="{FC8045C1-279A-40E1-83A6-5D2F0F8A05C9}"/>
          </ac:spMkLst>
        </pc:spChg>
        <pc:spChg chg="add mod">
          <ac:chgData name="Siniša ᵀᴴᴱ ᴼᴿᴵᴳᴵᴻᴬᴸ Wolfenstein" userId="215f646470bc261a" providerId="LiveId" clId="{02FC7EFA-2E7F-4788-AACD-E0736368D5A1}" dt="2021-03-26T09:37:06.203" v="990"/>
          <ac:spMkLst>
            <pc:docMk/>
            <pc:sldMk cId="4188146968" sldId="459"/>
            <ac:spMk id="12" creationId="{9DF64379-FA1E-40CE-8E37-5BD17B5CB525}"/>
          </ac:spMkLst>
        </pc:spChg>
        <pc:picChg chg="mod">
          <ac:chgData name="Siniša ᵀᴴᴱ ᴼᴿᴵᴳᴵᴻᴬᴸ Wolfenstein" userId="215f646470bc261a" providerId="LiveId" clId="{02FC7EFA-2E7F-4788-AACD-E0736368D5A1}" dt="2021-03-26T09:34:58.033" v="948" actId="1076"/>
          <ac:picMkLst>
            <pc:docMk/>
            <pc:sldMk cId="4188146968" sldId="459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02FC7EFA-2E7F-4788-AACD-E0736368D5A1}" dt="2021-03-26T09:18:24.483" v="919" actId="14826"/>
          <ac:picMkLst>
            <pc:docMk/>
            <pc:sldMk cId="4188146968" sldId="459"/>
            <ac:picMk id="4" creationId="{1B2619D9-4F98-4A11-8FFE-57C7EB1F529A}"/>
          </ac:picMkLst>
        </pc:picChg>
      </pc:sldChg>
      <pc:sldChg chg="addSp delSp modSp add delAnim modAnim">
        <pc:chgData name="Siniša ᵀᴴᴱ ᴼᴿᴵᴳᴵᴻᴬᴸ Wolfenstein" userId="215f646470bc261a" providerId="LiveId" clId="{02FC7EFA-2E7F-4788-AACD-E0736368D5A1}" dt="2021-03-26T09:44:05.366" v="1097" actId="14100"/>
        <pc:sldMkLst>
          <pc:docMk/>
          <pc:sldMk cId="2121622066" sldId="464"/>
        </pc:sldMkLst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5" creationId="{D00B9502-1F77-4238-BB1C-7B7DA5AD5EEB}"/>
          </ac:spMkLst>
        </pc:spChg>
        <pc:spChg chg="mod">
          <ac:chgData name="Siniša ᵀᴴᴱ ᴼᴿᴵᴳᴵᴻᴬᴸ Wolfenstein" userId="215f646470bc261a" providerId="LiveId" clId="{02FC7EFA-2E7F-4788-AACD-E0736368D5A1}" dt="2021-03-26T09:44:05.366" v="1097" actId="14100"/>
          <ac:spMkLst>
            <pc:docMk/>
            <pc:sldMk cId="2121622066" sldId="464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7" creationId="{41BB61C4-F5A6-4602-9AB1-043D220634B7}"/>
          </ac:spMkLst>
        </pc:spChg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8" creationId="{643E078A-8984-468A-A989-BB70DC330DB3}"/>
          </ac:spMkLst>
        </pc:spChg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9" creationId="{A0D0411C-0E6C-4F5E-9DA5-D09F36C10CD8}"/>
          </ac:spMkLst>
        </pc:spChg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10" creationId="{668F56F5-E6AD-403E-98E4-24D96D376EDD}"/>
          </ac:spMkLst>
        </pc:spChg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11" creationId="{FC8045C1-279A-40E1-83A6-5D2F0F8A05C9}"/>
          </ac:spMkLst>
        </pc:spChg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12" creationId="{9DF64379-FA1E-40CE-8E37-5BD17B5CB525}"/>
          </ac:spMkLst>
        </pc:spChg>
        <pc:spChg chg="add mod">
          <ac:chgData name="Siniša ᵀᴴᴱ ᴼᴿᴵᴳᴵᴻᴬᴸ Wolfenstein" userId="215f646470bc261a" providerId="LiveId" clId="{02FC7EFA-2E7F-4788-AACD-E0736368D5A1}" dt="2021-03-26T09:43:59.706" v="1095" actId="14100"/>
          <ac:spMkLst>
            <pc:docMk/>
            <pc:sldMk cId="2121622066" sldId="464"/>
            <ac:spMk id="13" creationId="{295B4C17-7D82-449D-A45A-89A6E89F650F}"/>
          </ac:spMkLst>
        </pc:spChg>
        <pc:picChg chg="mod">
          <ac:chgData name="Siniša ᵀᴴᴱ ᴼᴿᴵᴳᴵᴻᴬᴸ Wolfenstein" userId="215f646470bc261a" providerId="LiveId" clId="{02FC7EFA-2E7F-4788-AACD-E0736368D5A1}" dt="2021-03-26T09:44:01.787" v="1096" actId="1076"/>
          <ac:picMkLst>
            <pc:docMk/>
            <pc:sldMk cId="2121622066" sldId="464"/>
            <ac:picMk id="2" creationId="{B69E1C10-ACFD-49C4-B019-6B92ED78F85E}"/>
          </ac:picMkLst>
        </pc:picChg>
      </pc:sldChg>
      <pc:sldChg chg="addSp modSp add modAnim">
        <pc:chgData name="Siniša ᵀᴴᴱ ᴼᴿᴵᴳᴵᴻᴬᴸ Wolfenstein" userId="215f646470bc261a" providerId="LiveId" clId="{02FC7EFA-2E7F-4788-AACD-E0736368D5A1}" dt="2021-03-26T16:05:00.312" v="1994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02FC7EFA-2E7F-4788-AACD-E0736368D5A1}" dt="2021-03-26T16:03:09.838" v="1974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16:01:21.010" v="1945" actId="20577"/>
          <ac:spMkLst>
            <pc:docMk/>
            <pc:sldMk cId="1690226049" sldId="469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02FC7EFA-2E7F-4788-AACD-E0736368D5A1}" dt="2021-03-26T16:04:19.236" v="1979" actId="1076"/>
          <ac:spMkLst>
            <pc:docMk/>
            <pc:sldMk cId="1690226049" sldId="469"/>
            <ac:spMk id="8" creationId="{8087D8F3-76F1-49BE-B3F4-D61694BDC5AF}"/>
          </ac:spMkLst>
        </pc:spChg>
        <pc:spChg chg="add mod">
          <ac:chgData name="Siniša ᵀᴴᴱ ᴼᴿᴵᴳᴵᴻᴬᴸ Wolfenstein" userId="215f646470bc261a" providerId="LiveId" clId="{02FC7EFA-2E7F-4788-AACD-E0736368D5A1}" dt="2021-03-26T16:04:26.649" v="1982" actId="20577"/>
          <ac:spMkLst>
            <pc:docMk/>
            <pc:sldMk cId="1690226049" sldId="469"/>
            <ac:spMk id="9" creationId="{3C9B201C-5745-4B3E-B49F-6C3281601774}"/>
          </ac:spMkLst>
        </pc:spChg>
        <pc:spChg chg="add mod">
          <ac:chgData name="Siniša ᵀᴴᴱ ᴼᴿᴵᴳᴵᴻᴬᴸ Wolfenstein" userId="215f646470bc261a" providerId="LiveId" clId="{02FC7EFA-2E7F-4788-AACD-E0736368D5A1}" dt="2021-03-26T16:04:33.950" v="1985" actId="20577"/>
          <ac:spMkLst>
            <pc:docMk/>
            <pc:sldMk cId="1690226049" sldId="469"/>
            <ac:spMk id="10" creationId="{959B6BF5-AB59-4F8E-870C-C14BD3C2E522}"/>
          </ac:spMkLst>
        </pc:spChg>
        <pc:spChg chg="add mod">
          <ac:chgData name="Siniša ᵀᴴᴱ ᴼᴿᴵᴳᴵᴻᴬᴸ Wolfenstein" userId="215f646470bc261a" providerId="LiveId" clId="{02FC7EFA-2E7F-4788-AACD-E0736368D5A1}" dt="2021-03-26T16:04:45.135" v="1988" actId="20577"/>
          <ac:spMkLst>
            <pc:docMk/>
            <pc:sldMk cId="1690226049" sldId="469"/>
            <ac:spMk id="11" creationId="{900AFFB7-BB5B-4F4A-BE04-1FFC157F42B8}"/>
          </ac:spMkLst>
        </pc:spChg>
        <pc:spChg chg="add mod">
          <ac:chgData name="Siniša ᵀᴴᴱ ᴼᴿᴵᴳᴵᴻᴬᴸ Wolfenstein" userId="215f646470bc261a" providerId="LiveId" clId="{02FC7EFA-2E7F-4788-AACD-E0736368D5A1}" dt="2021-03-26T16:04:50.785" v="1991" actId="20577"/>
          <ac:spMkLst>
            <pc:docMk/>
            <pc:sldMk cId="1690226049" sldId="469"/>
            <ac:spMk id="12" creationId="{5A34A91C-F93F-4D93-92E1-25F1183504DD}"/>
          </ac:spMkLst>
        </pc:spChg>
        <pc:spChg chg="add mod">
          <ac:chgData name="Siniša ᵀᴴᴱ ᴼᴿᴵᴳᴵᴻᴬᴸ Wolfenstein" userId="215f646470bc261a" providerId="LiveId" clId="{02FC7EFA-2E7F-4788-AACD-E0736368D5A1}" dt="2021-03-26T16:05:00.312" v="1994" actId="20577"/>
          <ac:spMkLst>
            <pc:docMk/>
            <pc:sldMk cId="1690226049" sldId="469"/>
            <ac:spMk id="13" creationId="{8E626DFE-A306-4BD7-BFA7-DF241B3A90BB}"/>
          </ac:spMkLst>
        </pc:spChg>
        <pc:picChg chg="mod">
          <ac:chgData name="Siniša ᵀᴴᴱ ᴼᴿᴵᴳᴵᴻᴬᴸ Wolfenstein" userId="215f646470bc261a" providerId="LiveId" clId="{02FC7EFA-2E7F-4788-AACD-E0736368D5A1}" dt="2021-03-26T16:01:57.067" v="1949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16:01:47.964" v="1946" actId="1076"/>
          <ac:picMkLst>
            <pc:docMk/>
            <pc:sldMk cId="1690226049" sldId="469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canva.com/design/DAEa9yoq_vA/s87PgKBZoiTwJL_cC3c1GQ/edit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5c386f1d-11f3-4345-a325-0f88db828796/assets/audio/21_u6__l2_catherine_s_family_1.mp3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5c386f1d-11f3-4345-a325-0f88db828796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resource/14059028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hyperlink" Target="https://www.e-sfera.hr/dodatni-digitalni-sadrzaji/5c386f1d-11f3-4345-a325-0f88db828796/assets/audio/21_u6__l2_catherine_s_family_1.mp3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847/736/746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6;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Created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to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create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  <a:cs typeface="+mj-cs"/>
              </a:rPr>
              <a:t>My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bucket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list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" y="15173"/>
            <a:ext cx="5108589" cy="68276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010083" y="299637"/>
            <a:ext cx="2146693" cy="65608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Put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verbs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brackets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present</a:t>
            </a:r>
            <a:r>
              <a:rPr lang="hr-HR" sz="2000" b="1" dirty="0"/>
              <a:t> </a:t>
            </a:r>
            <a:r>
              <a:rPr lang="hr-HR" sz="2000" b="1" dirty="0" err="1"/>
              <a:t>perfect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Glagole u zagradi prepiši u </a:t>
            </a:r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perfectu</a:t>
            </a:r>
            <a:r>
              <a:rPr lang="hr-HR" sz="2000" i="1" dirty="0"/>
              <a:t>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00" y="299637"/>
            <a:ext cx="9584801" cy="437650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00B9502-1F77-4238-BB1C-7B7DA5AD5EEB}"/>
              </a:ext>
            </a:extLst>
          </p:cNvPr>
          <p:cNvSpPr txBox="1">
            <a:spLocks/>
          </p:cNvSpPr>
          <p:nvPr/>
        </p:nvSpPr>
        <p:spPr>
          <a:xfrm>
            <a:off x="1828800" y="1400312"/>
            <a:ext cx="20471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hasn’t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stopped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1BB61C4-F5A6-4602-9AB1-043D220634B7}"/>
              </a:ext>
            </a:extLst>
          </p:cNvPr>
          <p:cNvSpPr txBox="1">
            <a:spLocks/>
          </p:cNvSpPr>
          <p:nvPr/>
        </p:nvSpPr>
        <p:spPr>
          <a:xfrm>
            <a:off x="1458621" y="1860761"/>
            <a:ext cx="455549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has</a:t>
            </a:r>
            <a:r>
              <a:rPr lang="hr-HR" sz="2200" i="1" dirty="0">
                <a:solidFill>
                  <a:srgbClr val="FF0000"/>
                </a:solidFill>
              </a:rPr>
              <a:t>                              </a:t>
            </a:r>
            <a:r>
              <a:rPr lang="hr-HR" sz="2200" i="1" dirty="0" err="1">
                <a:solidFill>
                  <a:srgbClr val="FF0000"/>
                </a:solidFill>
              </a:rPr>
              <a:t>believed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72AE635-D4DD-468B-B466-5A603A5388C8}"/>
              </a:ext>
            </a:extLst>
          </p:cNvPr>
          <p:cNvSpPr txBox="1">
            <a:spLocks/>
          </p:cNvSpPr>
          <p:nvPr/>
        </p:nvSpPr>
        <p:spPr>
          <a:xfrm>
            <a:off x="1121391" y="2321210"/>
            <a:ext cx="20471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created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648A672-F727-4C24-99EC-C3F609D835BB}"/>
              </a:ext>
            </a:extLst>
          </p:cNvPr>
          <p:cNvSpPr txBox="1">
            <a:spLocks/>
          </p:cNvSpPr>
          <p:nvPr/>
        </p:nvSpPr>
        <p:spPr>
          <a:xfrm>
            <a:off x="4990529" y="2753412"/>
            <a:ext cx="259762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r>
              <a:rPr lang="hr-HR" sz="2200" i="1" dirty="0">
                <a:solidFill>
                  <a:srgbClr val="FF0000"/>
                </a:solidFill>
              </a:rPr>
              <a:t>           </a:t>
            </a:r>
            <a:r>
              <a:rPr lang="hr-HR" sz="2200" i="1" dirty="0" err="1">
                <a:solidFill>
                  <a:srgbClr val="FF0000"/>
                </a:solidFill>
              </a:rPr>
              <a:t>called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3193397-F05E-4536-9326-61E7D3EB9B33}"/>
              </a:ext>
            </a:extLst>
          </p:cNvPr>
          <p:cNvSpPr txBox="1">
            <a:spLocks/>
          </p:cNvSpPr>
          <p:nvPr/>
        </p:nvSpPr>
        <p:spPr>
          <a:xfrm>
            <a:off x="1630333" y="3201622"/>
            <a:ext cx="20471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talked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4AB05413-13A7-4ED4-943B-6E5F2D672071}"/>
              </a:ext>
            </a:extLst>
          </p:cNvPr>
          <p:cNvSpPr txBox="1">
            <a:spLocks/>
          </p:cNvSpPr>
          <p:nvPr/>
        </p:nvSpPr>
        <p:spPr>
          <a:xfrm>
            <a:off x="718523" y="3662071"/>
            <a:ext cx="204716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painted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CA6E8CF9-5470-47A2-B2BB-80ED37C1579D}"/>
              </a:ext>
            </a:extLst>
          </p:cNvPr>
          <p:cNvSpPr txBox="1">
            <a:spLocks/>
          </p:cNvSpPr>
          <p:nvPr/>
        </p:nvSpPr>
        <p:spPr>
          <a:xfrm>
            <a:off x="786161" y="4119936"/>
            <a:ext cx="44451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r>
              <a:rPr lang="hr-HR" sz="2200" i="1" dirty="0">
                <a:solidFill>
                  <a:srgbClr val="FF0000"/>
                </a:solidFill>
              </a:rPr>
              <a:t>                               </a:t>
            </a:r>
            <a:r>
              <a:rPr lang="hr-HR" sz="2200" i="1" dirty="0" err="1">
                <a:solidFill>
                  <a:srgbClr val="FF0000"/>
                </a:solidFill>
              </a:rPr>
              <a:t>danced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D663801-2247-4899-8CE1-94754C2E6626}"/>
              </a:ext>
            </a:extLst>
          </p:cNvPr>
          <p:cNvSpPr txBox="1">
            <a:spLocks/>
          </p:cNvSpPr>
          <p:nvPr/>
        </p:nvSpPr>
        <p:spPr>
          <a:xfrm>
            <a:off x="5122573" y="5295331"/>
            <a:ext cx="7040241" cy="1826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Zapiši i ilustriraj natuknice za svoj </a:t>
            </a:r>
            <a:r>
              <a:rPr lang="hr-HR" sz="2000" i="1" dirty="0" err="1"/>
              <a:t>bucket</a:t>
            </a:r>
            <a:r>
              <a:rPr lang="hr-HR" sz="2000" i="1" dirty="0"/>
              <a:t> list. To možeš učiniti na običnom papiru koji ćeš ukrasiti ilustracijama ili u jednome od digitalnih alata kao što je </a:t>
            </a:r>
            <a:r>
              <a:rPr lang="hr-HR" sz="2000" i="1" dirty="0" err="1">
                <a:hlinkClick r:id="rId4"/>
              </a:rPr>
              <a:t>Canva</a:t>
            </a:r>
            <a:r>
              <a:rPr lang="hr-HR" sz="2000" i="1" dirty="0"/>
              <a:t>. Zatim zapiši rečenice koje počinju s </a:t>
            </a:r>
            <a:r>
              <a:rPr lang="hr-HR" sz="2000" b="1" dirty="0"/>
              <a:t>I </a:t>
            </a:r>
            <a:r>
              <a:rPr lang="hr-HR" sz="2000" b="1" dirty="0" err="1"/>
              <a:t>have</a:t>
            </a:r>
            <a:r>
              <a:rPr lang="hr-HR" sz="2000" b="1" dirty="0"/>
              <a:t>/</a:t>
            </a:r>
            <a:r>
              <a:rPr lang="hr-HR" sz="2000" b="1" dirty="0" err="1"/>
              <a:t>haven’t</a:t>
            </a:r>
            <a:r>
              <a:rPr lang="hr-HR" sz="2000" b="1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62071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9" y="24136"/>
            <a:ext cx="5120908" cy="682515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17" y="0"/>
            <a:ext cx="9567408" cy="682515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930583" y="641445"/>
            <a:ext cx="2073800" cy="58958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their bucket lists. Write what each of them has or hasn’t done so far.</a:t>
            </a:r>
            <a:r>
              <a:rPr lang="hr-HR" sz="2000" b="1" dirty="0"/>
              <a:t> </a:t>
            </a:r>
            <a:r>
              <a:rPr lang="en-US" sz="2000" b="1" dirty="0"/>
              <a:t>Have you done any of these things?</a:t>
            </a:r>
            <a:br>
              <a:rPr lang="hr-HR" sz="2000" i="1" dirty="0"/>
            </a:br>
            <a:r>
              <a:rPr lang="hr-HR" sz="2000" i="1" dirty="0"/>
              <a:t>Usporedi  popise želja navedene djece i u 3. licu </a:t>
            </a:r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perfecta</a:t>
            </a:r>
            <a:r>
              <a:rPr lang="hr-HR" sz="2000" i="1" dirty="0"/>
              <a:t> zapiši rečenice o njihovim iskustvima. Zatim napiši jesi li i ti iskusio nešto od navedenoga započinjući rečenicu s I </a:t>
            </a:r>
            <a:r>
              <a:rPr lang="hr-HR" sz="2000" i="1" dirty="0" err="1"/>
              <a:t>have</a:t>
            </a:r>
            <a:r>
              <a:rPr lang="hr-HR" sz="2000" i="1" dirty="0"/>
              <a:t>.</a:t>
            </a:r>
            <a:endParaRPr lang="en-US" sz="20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A53CF84-51B8-48B0-BFE0-5197F4FDFAD7}"/>
              </a:ext>
            </a:extLst>
          </p:cNvPr>
          <p:cNvSpPr txBox="1">
            <a:spLocks/>
          </p:cNvSpPr>
          <p:nvPr/>
        </p:nvSpPr>
        <p:spPr>
          <a:xfrm>
            <a:off x="362515" y="3290898"/>
            <a:ext cx="939251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Martin has painted a portrait.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740C7DA-72D2-4757-9477-A334ECDCCACD}"/>
              </a:ext>
            </a:extLst>
          </p:cNvPr>
          <p:cNvSpPr txBox="1">
            <a:spLocks/>
          </p:cNvSpPr>
          <p:nvPr/>
        </p:nvSpPr>
        <p:spPr>
          <a:xfrm>
            <a:off x="3735815" y="3266762"/>
            <a:ext cx="939251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He </a:t>
            </a:r>
            <a:r>
              <a:rPr lang="hr-HR" sz="2200" i="1" dirty="0" err="1">
                <a:solidFill>
                  <a:srgbClr val="FF0000"/>
                </a:solidFill>
              </a:rPr>
              <a:t>still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hasn’t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strengthened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his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muscles</a:t>
            </a:r>
            <a:r>
              <a:rPr lang="hr-HR" sz="2200" i="1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0BB7A9E9-8BB5-4B5E-958E-38F68A85C2F2}"/>
              </a:ext>
            </a:extLst>
          </p:cNvPr>
          <p:cNvSpPr txBox="1">
            <a:spLocks/>
          </p:cNvSpPr>
          <p:nvPr/>
        </p:nvSpPr>
        <p:spPr>
          <a:xfrm>
            <a:off x="362515" y="3698546"/>
            <a:ext cx="939251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Lisa</a:t>
            </a:r>
            <a:r>
              <a:rPr lang="en-US" sz="2200" i="1" dirty="0">
                <a:solidFill>
                  <a:srgbClr val="FF0000"/>
                </a:solidFill>
              </a:rPr>
              <a:t> has </a:t>
            </a:r>
            <a:r>
              <a:rPr lang="hr-HR" sz="2200" i="1" dirty="0" err="1">
                <a:solidFill>
                  <a:srgbClr val="FF0000"/>
                </a:solidFill>
              </a:rPr>
              <a:t>cleaned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whole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house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by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herself</a:t>
            </a:r>
            <a:r>
              <a:rPr lang="en-US" sz="2200" i="1" dirty="0">
                <a:solidFill>
                  <a:srgbClr val="FF0000"/>
                </a:solidFill>
              </a:rPr>
              <a:t>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33590D7-B269-4D78-B7DD-E7EFE046E081}"/>
              </a:ext>
            </a:extLst>
          </p:cNvPr>
          <p:cNvSpPr txBox="1">
            <a:spLocks/>
          </p:cNvSpPr>
          <p:nvPr/>
        </p:nvSpPr>
        <p:spPr>
          <a:xfrm>
            <a:off x="5348809" y="3698545"/>
            <a:ext cx="939251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still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hasn’t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aplologised</a:t>
            </a:r>
            <a:r>
              <a:rPr lang="hr-HR" sz="2200" i="1" dirty="0">
                <a:solidFill>
                  <a:srgbClr val="FF0000"/>
                </a:solidFill>
              </a:rPr>
              <a:t> to </a:t>
            </a:r>
            <a:r>
              <a:rPr lang="hr-HR" sz="2200" i="1" dirty="0" err="1">
                <a:solidFill>
                  <a:srgbClr val="FF0000"/>
                </a:solidFill>
              </a:rPr>
              <a:t>Mary</a:t>
            </a:r>
            <a:r>
              <a:rPr lang="hr-HR" sz="2200" i="1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DE2EC0E-ADDE-4E0B-921A-2D1481E06F01}"/>
              </a:ext>
            </a:extLst>
          </p:cNvPr>
          <p:cNvSpPr txBox="1">
            <a:spLocks/>
          </p:cNvSpPr>
          <p:nvPr/>
        </p:nvSpPr>
        <p:spPr>
          <a:xfrm>
            <a:off x="362515" y="4100832"/>
            <a:ext cx="939251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still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hasn’t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recored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an</a:t>
            </a:r>
            <a:r>
              <a:rPr lang="hr-HR" sz="2200" i="1" dirty="0">
                <a:solidFill>
                  <a:srgbClr val="FF0000"/>
                </a:solidFill>
              </a:rPr>
              <a:t> album. 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1950DC27-5DB4-4953-8A34-7D13493489EB}"/>
              </a:ext>
            </a:extLst>
          </p:cNvPr>
          <p:cNvSpPr txBox="1">
            <a:spLocks/>
          </p:cNvSpPr>
          <p:nvPr/>
        </p:nvSpPr>
        <p:spPr>
          <a:xfrm>
            <a:off x="4150081" y="4076696"/>
            <a:ext cx="939251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Josh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has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watched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all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episodes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of</a:t>
            </a:r>
            <a:r>
              <a:rPr lang="hr-HR" sz="2100" i="1" dirty="0">
                <a:solidFill>
                  <a:srgbClr val="FF0000"/>
                </a:solidFill>
              </a:rPr>
              <a:t> Sherlock Holmes. 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8D5D89BF-EF7A-457C-9C1F-53CBB00E6FA2}"/>
              </a:ext>
            </a:extLst>
          </p:cNvPr>
          <p:cNvSpPr txBox="1">
            <a:spLocks/>
          </p:cNvSpPr>
          <p:nvPr/>
        </p:nvSpPr>
        <p:spPr>
          <a:xfrm>
            <a:off x="362515" y="4508479"/>
            <a:ext cx="939251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He </a:t>
            </a:r>
            <a:r>
              <a:rPr lang="hr-HR" sz="2200" i="1" dirty="0" err="1">
                <a:solidFill>
                  <a:srgbClr val="FF0000"/>
                </a:solidFill>
              </a:rPr>
              <a:t>still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hasn’t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learnt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Spanish</a:t>
            </a:r>
            <a:r>
              <a:rPr lang="hr-HR" sz="2200" i="1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9EED573B-8A0A-4E30-A927-720EEDA4C4AF}"/>
              </a:ext>
            </a:extLst>
          </p:cNvPr>
          <p:cNvSpPr txBox="1">
            <a:spLocks/>
          </p:cNvSpPr>
          <p:nvPr/>
        </p:nvSpPr>
        <p:spPr>
          <a:xfrm>
            <a:off x="3681223" y="4489883"/>
            <a:ext cx="939251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Lilly </a:t>
            </a:r>
            <a:r>
              <a:rPr lang="hr-HR" sz="2200" i="1" dirty="0" err="1">
                <a:solidFill>
                  <a:srgbClr val="FF0000"/>
                </a:solidFill>
              </a:rPr>
              <a:t>has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finished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cooking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course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8CB693C8-CE7D-4F17-9C1B-929E00188ED0}"/>
              </a:ext>
            </a:extLst>
          </p:cNvPr>
          <p:cNvSpPr txBox="1">
            <a:spLocks/>
          </p:cNvSpPr>
          <p:nvPr/>
        </p:nvSpPr>
        <p:spPr>
          <a:xfrm>
            <a:off x="7807681" y="4478570"/>
            <a:ext cx="939251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still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hasn’t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D1B2BAFB-0C0C-4BB3-8B7A-FA1A048AD47B}"/>
              </a:ext>
            </a:extLst>
          </p:cNvPr>
          <p:cNvSpPr txBox="1">
            <a:spLocks/>
          </p:cNvSpPr>
          <p:nvPr/>
        </p:nvSpPr>
        <p:spPr>
          <a:xfrm>
            <a:off x="362515" y="4948681"/>
            <a:ext cx="939251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visited</a:t>
            </a:r>
            <a:r>
              <a:rPr lang="hr-HR" sz="2200" i="1" dirty="0">
                <a:solidFill>
                  <a:srgbClr val="FF0000"/>
                </a:solidFill>
              </a:rPr>
              <a:t> Europe. 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FF7AB4E1-C0D7-4CD1-B7AF-EB4302B83DA3}"/>
              </a:ext>
            </a:extLst>
          </p:cNvPr>
          <p:cNvSpPr txBox="1">
            <a:spLocks/>
          </p:cNvSpPr>
          <p:nvPr/>
        </p:nvSpPr>
        <p:spPr>
          <a:xfrm>
            <a:off x="2038057" y="4939649"/>
            <a:ext cx="939251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still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hasn’t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finished</a:t>
            </a:r>
            <a:r>
              <a:rPr lang="hr-HR" sz="2200" i="1" dirty="0">
                <a:solidFill>
                  <a:srgbClr val="FF0000"/>
                </a:solidFill>
              </a:rPr>
              <a:t> a </a:t>
            </a:r>
            <a:r>
              <a:rPr lang="hr-HR" sz="2200" i="1" dirty="0" err="1">
                <a:solidFill>
                  <a:srgbClr val="FF0000"/>
                </a:solidFill>
              </a:rPr>
              <a:t>documentary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657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9" y="17324"/>
            <a:ext cx="5120908" cy="683878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040" y="1159764"/>
            <a:ext cx="3690575" cy="496808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32967" y="477673"/>
            <a:ext cx="6871416" cy="6059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using</a:t>
            </a:r>
            <a:r>
              <a:rPr lang="hr-HR" sz="2000" b="1" dirty="0"/>
              <a:t> Past </a:t>
            </a:r>
            <a:r>
              <a:rPr lang="hr-HR" sz="2000" b="1" dirty="0" err="1"/>
              <a:t>Simple</a:t>
            </a:r>
            <a:r>
              <a:rPr lang="hr-HR" sz="2000" b="1" dirty="0"/>
              <a:t>. </a:t>
            </a:r>
            <a:br>
              <a:rPr lang="hr-HR" sz="2000" i="1" dirty="0"/>
            </a:br>
            <a:r>
              <a:rPr lang="hr-HR" sz="2000" i="1" dirty="0"/>
              <a:t>Nadopuni rečenice koristeći Past </a:t>
            </a:r>
            <a:r>
              <a:rPr lang="hr-HR" sz="2000" i="1" dirty="0" err="1"/>
              <a:t>Simple</a:t>
            </a:r>
            <a:r>
              <a:rPr lang="hr-HR" sz="2000" i="1" dirty="0"/>
              <a:t>. </a:t>
            </a:r>
            <a:endParaRPr lang="en-US" sz="20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34ADF2A-D303-46AA-B34E-A7B04876453A}"/>
              </a:ext>
            </a:extLst>
          </p:cNvPr>
          <p:cNvSpPr txBox="1">
            <a:spLocks/>
          </p:cNvSpPr>
          <p:nvPr/>
        </p:nvSpPr>
        <p:spPr>
          <a:xfrm>
            <a:off x="5544613" y="2693824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made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C6B0BB5-F38B-49DD-AA8D-58D8A258D69E}"/>
              </a:ext>
            </a:extLst>
          </p:cNvPr>
          <p:cNvSpPr txBox="1">
            <a:spLocks/>
          </p:cNvSpPr>
          <p:nvPr/>
        </p:nvSpPr>
        <p:spPr>
          <a:xfrm>
            <a:off x="5987615" y="3274531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got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0D9AD75D-B4E1-40F0-B372-B96D9BCAD34F}"/>
              </a:ext>
            </a:extLst>
          </p:cNvPr>
          <p:cNvSpPr txBox="1">
            <a:spLocks/>
          </p:cNvSpPr>
          <p:nvPr/>
        </p:nvSpPr>
        <p:spPr>
          <a:xfrm>
            <a:off x="5881387" y="3870526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made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079A57A-D834-4F71-AA27-F149D1D35A75}"/>
              </a:ext>
            </a:extLst>
          </p:cNvPr>
          <p:cNvSpPr txBox="1">
            <a:spLocks/>
          </p:cNvSpPr>
          <p:nvPr/>
        </p:nvSpPr>
        <p:spPr>
          <a:xfrm>
            <a:off x="5857228" y="4443668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was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C9CA35F4-03EB-47BE-A02F-622EBC877C2A}"/>
              </a:ext>
            </a:extLst>
          </p:cNvPr>
          <p:cNvSpPr txBox="1">
            <a:spLocks/>
          </p:cNvSpPr>
          <p:nvPr/>
        </p:nvSpPr>
        <p:spPr>
          <a:xfrm>
            <a:off x="6989612" y="5019421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saw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F7508C3-4A5A-442F-9949-77B82BA704FF}"/>
              </a:ext>
            </a:extLst>
          </p:cNvPr>
          <p:cNvSpPr txBox="1">
            <a:spLocks/>
          </p:cNvSpPr>
          <p:nvPr/>
        </p:nvSpPr>
        <p:spPr>
          <a:xfrm>
            <a:off x="5724066" y="5628209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rode</a:t>
            </a:r>
          </a:p>
        </p:txBody>
      </p:sp>
      <p:sp>
        <p:nvSpPr>
          <p:cNvPr id="3" name="Pravokutnik 2">
            <a:extLst>
              <a:ext uri="{FF2B5EF4-FFF2-40B4-BE49-F238E27FC236}">
                <a16:creationId xmlns:a16="http://schemas.microsoft.com/office/drawing/2014/main" id="{07E4165D-22C4-4C51-82EA-7263A78CF238}"/>
              </a:ext>
            </a:extLst>
          </p:cNvPr>
          <p:cNvSpPr/>
          <p:nvPr/>
        </p:nvSpPr>
        <p:spPr>
          <a:xfrm>
            <a:off x="8925637" y="2751892"/>
            <a:ext cx="33065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</a:rPr>
              <a:t>Why are all the verbs in the Past Simple?</a:t>
            </a:r>
            <a:br>
              <a:rPr lang="hr-HR" sz="2000" b="1" dirty="0">
                <a:solidFill>
                  <a:srgbClr val="000000"/>
                </a:solidFill>
              </a:rPr>
            </a:br>
            <a:r>
              <a:rPr lang="hr-HR" sz="2000" i="1" dirty="0">
                <a:solidFill>
                  <a:srgbClr val="000000"/>
                </a:solidFill>
              </a:rPr>
              <a:t>Zašto su svi glagoli u Past </a:t>
            </a:r>
            <a:r>
              <a:rPr lang="hr-HR" sz="2000" i="1" dirty="0" err="1">
                <a:solidFill>
                  <a:srgbClr val="000000"/>
                </a:solidFill>
              </a:rPr>
              <a:t>Simple</a:t>
            </a:r>
            <a:r>
              <a:rPr lang="hr-HR" sz="2000" i="1" dirty="0">
                <a:solidFill>
                  <a:srgbClr val="000000"/>
                </a:solidFill>
              </a:rPr>
              <a:t>-u?</a:t>
            </a:r>
            <a:endParaRPr lang="hr-HR" sz="2000" b="1" dirty="0">
              <a:solidFill>
                <a:srgbClr val="000000"/>
              </a:solidFill>
            </a:endParaRPr>
          </a:p>
          <a:p>
            <a:endParaRPr lang="hr-HR" sz="2000" i="1" dirty="0">
              <a:solidFill>
                <a:srgbClr val="000000"/>
              </a:solidFill>
            </a:endParaRPr>
          </a:p>
          <a:p>
            <a:r>
              <a:rPr lang="hr-HR" sz="2000" i="1" dirty="0">
                <a:solidFill>
                  <a:srgbClr val="000000"/>
                </a:solidFill>
              </a:rPr>
              <a:t>Z</a:t>
            </a:r>
            <a:r>
              <a:rPr lang="en-US" sz="2000" i="1" dirty="0">
                <a:solidFill>
                  <a:srgbClr val="000000"/>
                </a:solidFill>
              </a:rPr>
              <a:t>bog </a:t>
            </a:r>
            <a:r>
              <a:rPr lang="en-US" sz="2000" i="1" dirty="0" err="1">
                <a:solidFill>
                  <a:srgbClr val="000000"/>
                </a:solidFill>
              </a:rPr>
              <a:t>priložne</a:t>
            </a:r>
            <a:r>
              <a:rPr lang="en-US" sz="2000" i="1" dirty="0">
                <a:solidFill>
                  <a:srgbClr val="000000"/>
                </a:solidFill>
              </a:rPr>
              <a:t> </a:t>
            </a:r>
            <a:r>
              <a:rPr lang="en-US" sz="2000" i="1" dirty="0" err="1">
                <a:solidFill>
                  <a:srgbClr val="000000"/>
                </a:solidFill>
              </a:rPr>
              <a:t>oznake</a:t>
            </a:r>
            <a:r>
              <a:rPr lang="en-US" sz="2000" i="1" dirty="0">
                <a:solidFill>
                  <a:srgbClr val="000000"/>
                </a:solidFill>
              </a:rPr>
              <a:t> „</a:t>
            </a:r>
            <a:r>
              <a:rPr lang="en-US" sz="2000" b="1" dirty="0">
                <a:solidFill>
                  <a:srgbClr val="000000"/>
                </a:solidFill>
              </a:rPr>
              <a:t>last year</a:t>
            </a:r>
            <a:r>
              <a:rPr lang="en-US" sz="2000" i="1" dirty="0">
                <a:solidFill>
                  <a:srgbClr val="000000"/>
                </a:solidFill>
              </a:rPr>
              <a:t>“. </a:t>
            </a:r>
          </a:p>
        </p:txBody>
      </p:sp>
    </p:spTree>
    <p:extLst>
      <p:ext uri="{BB962C8B-B14F-4D97-AF65-F5344CB8AC3E}">
        <p14:creationId xmlns:p14="http://schemas.microsoft.com/office/powerpoint/2010/main" val="190891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9" y="22777"/>
            <a:ext cx="5120908" cy="682787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254" y="1487924"/>
            <a:ext cx="10416993" cy="538550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32967" y="248813"/>
            <a:ext cx="6871416" cy="6059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</a:t>
            </a:r>
            <a:r>
              <a:rPr lang="en-US" sz="2000" b="1" dirty="0" err="1"/>
              <a:t>Mrs</a:t>
            </a:r>
            <a:r>
              <a:rPr lang="en-US" sz="2000" b="1" dirty="0"/>
              <a:t> Wilson’s schedule and write 10 sentences using already and yet.</a:t>
            </a:r>
            <a:r>
              <a:rPr lang="hr-HR" sz="2000" b="1" dirty="0"/>
              <a:t> </a:t>
            </a:r>
            <a:r>
              <a:rPr lang="en-US" sz="2000" b="1" dirty="0"/>
              <a:t>It's 11 o'clock now.</a:t>
            </a:r>
            <a:br>
              <a:rPr lang="hr-HR" sz="2000" i="1" dirty="0"/>
            </a:br>
            <a:r>
              <a:rPr lang="hr-HR" sz="2000" i="1" dirty="0"/>
              <a:t>Pročitaj raspored gospođe Wilson i napiši 10 rečenica. Što je gospođa Wilson već napravila, a što tek treba učiniti?</a:t>
            </a:r>
            <a:endParaRPr lang="en-US" sz="20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34ADF2A-D303-46AA-B34E-A7B04876453A}"/>
              </a:ext>
            </a:extLst>
          </p:cNvPr>
          <p:cNvSpPr txBox="1">
            <a:spLocks/>
          </p:cNvSpPr>
          <p:nvPr/>
        </p:nvSpPr>
        <p:spPr>
          <a:xfrm>
            <a:off x="2089982" y="5479010"/>
            <a:ext cx="92395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has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already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en-US" sz="2200" i="1" dirty="0">
                <a:solidFill>
                  <a:srgbClr val="FF0000"/>
                </a:solidFill>
              </a:rPr>
              <a:t>woken Timmy and Lorna for school.</a:t>
            </a:r>
            <a:r>
              <a:rPr lang="hr-HR" sz="2200" i="1" dirty="0">
                <a:solidFill>
                  <a:srgbClr val="FF0000"/>
                </a:solidFill>
              </a:rPr>
              <a:t> …</a:t>
            </a:r>
            <a:r>
              <a:rPr lang="en-US" sz="2200" i="1" dirty="0">
                <a:solidFill>
                  <a:srgbClr val="FF0000"/>
                </a:solidFill>
              </a:rPr>
              <a:t> 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55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9" y="17324"/>
            <a:ext cx="5112727" cy="683878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16" y="-1"/>
            <a:ext cx="8738019" cy="724395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097101" y="450376"/>
            <a:ext cx="2907281" cy="60869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Make questions in the present perfect tense. Collect answers from everybody in the class</a:t>
            </a:r>
            <a:r>
              <a:rPr lang="hr-HR" sz="2000" b="1" dirty="0"/>
              <a:t> </a:t>
            </a:r>
            <a:r>
              <a:rPr lang="en-US" sz="2000" b="1" dirty="0"/>
              <a:t>then </a:t>
            </a:r>
            <a:r>
              <a:rPr lang="en-US" sz="2000" b="1" dirty="0" err="1"/>
              <a:t>analyse</a:t>
            </a:r>
            <a:r>
              <a:rPr lang="en-US" sz="2000" b="1" dirty="0"/>
              <a:t> them and write a report. You may put a plus in the chart below for each</a:t>
            </a:r>
            <a:r>
              <a:rPr lang="hr-HR" sz="2000" b="1" dirty="0"/>
              <a:t> </a:t>
            </a:r>
            <a:r>
              <a:rPr lang="en-US" sz="2000" b="1" dirty="0"/>
              <a:t>student whose answer was Yes, I have.</a:t>
            </a:r>
            <a:br>
              <a:rPr lang="hr-HR" sz="2000" i="1" dirty="0"/>
            </a:br>
            <a:r>
              <a:rPr lang="hr-HR" sz="2000" i="1" dirty="0"/>
              <a:t>Najprije napiši pitanja za anketu, a zatim u ispitaj putem online obrasca ili telefonskom anketom razredne kolege o njihovim iskustvima. Kad prikupiš podatke, napiši kratko izvješće popunjavajući zadani predložak u radnoj bilježnici.</a:t>
            </a:r>
          </a:p>
          <a:p>
            <a:pPr marL="0" indent="0">
              <a:buNone/>
            </a:pPr>
            <a:endParaRPr lang="en-US" sz="20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1105DF6-C784-4937-AFFC-42CF60CD1D80}"/>
              </a:ext>
            </a:extLst>
          </p:cNvPr>
          <p:cNvSpPr txBox="1">
            <a:spLocks/>
          </p:cNvSpPr>
          <p:nvPr/>
        </p:nvSpPr>
        <p:spPr>
          <a:xfrm>
            <a:off x="3290984" y="1569196"/>
            <a:ext cx="92395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you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ever</a:t>
            </a:r>
            <a:r>
              <a:rPr lang="hr-HR" sz="2200" i="1" dirty="0">
                <a:solidFill>
                  <a:srgbClr val="FF0000"/>
                </a:solidFill>
              </a:rPr>
              <a:t> had </a:t>
            </a:r>
            <a:r>
              <a:rPr lang="hr-HR" sz="2200" i="1" dirty="0" err="1">
                <a:solidFill>
                  <a:srgbClr val="FF0000"/>
                </a:solidFill>
              </a:rPr>
              <a:t>your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name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in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newspaper</a:t>
            </a:r>
            <a:r>
              <a:rPr lang="hr-HR" sz="22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088BD6AF-9F9F-47CC-8BC5-8F42077FE813}"/>
              </a:ext>
            </a:extLst>
          </p:cNvPr>
          <p:cNvSpPr txBox="1">
            <a:spLocks/>
          </p:cNvSpPr>
          <p:nvPr/>
        </p:nvSpPr>
        <p:spPr>
          <a:xfrm>
            <a:off x="1710119" y="1948954"/>
            <a:ext cx="92395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you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ever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slept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in</a:t>
            </a:r>
            <a:r>
              <a:rPr lang="hr-HR" sz="2200" i="1" dirty="0">
                <a:solidFill>
                  <a:srgbClr val="FF0000"/>
                </a:solidFill>
              </a:rPr>
              <a:t> a </a:t>
            </a:r>
            <a:r>
              <a:rPr lang="hr-HR" sz="2200" i="1" dirty="0" err="1">
                <a:solidFill>
                  <a:srgbClr val="FF0000"/>
                </a:solidFill>
              </a:rPr>
              <a:t>tent</a:t>
            </a:r>
            <a:r>
              <a:rPr lang="hr-HR" sz="22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1A2A5EA-6DE0-41C5-A413-4C9346D3E596}"/>
              </a:ext>
            </a:extLst>
          </p:cNvPr>
          <p:cNvSpPr txBox="1">
            <a:spLocks/>
          </p:cNvSpPr>
          <p:nvPr/>
        </p:nvSpPr>
        <p:spPr>
          <a:xfrm>
            <a:off x="1710119" y="2354989"/>
            <a:ext cx="92395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you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ever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lost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your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keys</a:t>
            </a:r>
            <a:r>
              <a:rPr lang="hr-HR" sz="22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1E19385-688B-4C8B-8A06-D562594893C8}"/>
              </a:ext>
            </a:extLst>
          </p:cNvPr>
          <p:cNvSpPr txBox="1">
            <a:spLocks/>
          </p:cNvSpPr>
          <p:nvPr/>
        </p:nvSpPr>
        <p:spPr>
          <a:xfrm>
            <a:off x="1333952" y="2751840"/>
            <a:ext cx="92395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you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ever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been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fishing</a:t>
            </a:r>
            <a:r>
              <a:rPr lang="hr-HR" sz="22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CD4FFA0-1C6B-4635-8299-3D15E4714D01}"/>
              </a:ext>
            </a:extLst>
          </p:cNvPr>
          <p:cNvSpPr txBox="1">
            <a:spLocks/>
          </p:cNvSpPr>
          <p:nvPr/>
        </p:nvSpPr>
        <p:spPr>
          <a:xfrm>
            <a:off x="1754358" y="3154430"/>
            <a:ext cx="92395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you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ever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fallen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of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the</a:t>
            </a:r>
            <a:r>
              <a:rPr lang="hr-HR" sz="2200" i="1" dirty="0">
                <a:solidFill>
                  <a:srgbClr val="FF0000"/>
                </a:solidFill>
              </a:rPr>
              <a:t> bike?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ED0A579-6A7C-4858-89AE-8EC12ED60600}"/>
              </a:ext>
            </a:extLst>
          </p:cNvPr>
          <p:cNvSpPr txBox="1">
            <a:spLocks/>
          </p:cNvSpPr>
          <p:nvPr/>
        </p:nvSpPr>
        <p:spPr>
          <a:xfrm>
            <a:off x="2259602" y="3560465"/>
            <a:ext cx="92395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Have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you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ever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taken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part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in</a:t>
            </a:r>
            <a:r>
              <a:rPr lang="hr-HR" sz="2200" i="1" dirty="0">
                <a:solidFill>
                  <a:srgbClr val="FF0000"/>
                </a:solidFill>
              </a:rPr>
              <a:t> a protest?</a:t>
            </a:r>
          </a:p>
        </p:txBody>
      </p:sp>
    </p:spTree>
    <p:extLst>
      <p:ext uri="{BB962C8B-B14F-4D97-AF65-F5344CB8AC3E}">
        <p14:creationId xmlns:p14="http://schemas.microsoft.com/office/powerpoint/2010/main" val="75406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8" y="17324"/>
            <a:ext cx="5114790" cy="683878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519" y="1159764"/>
            <a:ext cx="9825150" cy="525172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32967" y="446508"/>
            <a:ext cx="6871416" cy="60907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with the present perfect of the verbs below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Nadopuni rečenice </a:t>
            </a:r>
            <a:r>
              <a:rPr lang="hr-HR" sz="2000" i="1" dirty="0" err="1"/>
              <a:t>Present</a:t>
            </a:r>
            <a:r>
              <a:rPr lang="hr-HR" sz="2000" i="1" dirty="0"/>
              <a:t> Perfect oblikom glagola.</a:t>
            </a:r>
            <a:endParaRPr lang="en-US" sz="20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509726F0-817F-4991-81B0-FB340DD21591}"/>
              </a:ext>
            </a:extLst>
          </p:cNvPr>
          <p:cNvSpPr txBox="1">
            <a:spLocks/>
          </p:cNvSpPr>
          <p:nvPr/>
        </p:nvSpPr>
        <p:spPr>
          <a:xfrm>
            <a:off x="4652553" y="2538081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cleaned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90876DD-71EF-4876-9F49-8FF97E94CE63}"/>
              </a:ext>
            </a:extLst>
          </p:cNvPr>
          <p:cNvSpPr txBox="1">
            <a:spLocks/>
          </p:cNvSpPr>
          <p:nvPr/>
        </p:nvSpPr>
        <p:spPr>
          <a:xfrm>
            <a:off x="3401036" y="2969049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stolen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969CD207-97CA-472C-9D81-FED905E74257}"/>
              </a:ext>
            </a:extLst>
          </p:cNvPr>
          <p:cNvSpPr txBox="1">
            <a:spLocks/>
          </p:cNvSpPr>
          <p:nvPr/>
        </p:nvSpPr>
        <p:spPr>
          <a:xfrm>
            <a:off x="7429509" y="2969049"/>
            <a:ext cx="1701092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reported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501420D-9424-41C5-B60B-6BA6D3602E95}"/>
              </a:ext>
            </a:extLst>
          </p:cNvPr>
          <p:cNvSpPr txBox="1">
            <a:spLocks/>
          </p:cNvSpPr>
          <p:nvPr/>
        </p:nvSpPr>
        <p:spPr>
          <a:xfrm>
            <a:off x="3292495" y="3401704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won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96EC959-76FB-4244-A9D0-BD8136D85332}"/>
              </a:ext>
            </a:extLst>
          </p:cNvPr>
          <p:cNvSpPr txBox="1">
            <a:spLocks/>
          </p:cNvSpPr>
          <p:nvPr/>
        </p:nvSpPr>
        <p:spPr>
          <a:xfrm>
            <a:off x="3018574" y="3834359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eaten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CCAF38B6-D089-4AED-ABF6-AD88B14852C6}"/>
              </a:ext>
            </a:extLst>
          </p:cNvPr>
          <p:cNvSpPr txBox="1">
            <a:spLocks/>
          </p:cNvSpPr>
          <p:nvPr/>
        </p:nvSpPr>
        <p:spPr>
          <a:xfrm>
            <a:off x="3292495" y="4280611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gained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00DD6B62-78D6-42D2-B655-146AA035D416}"/>
              </a:ext>
            </a:extLst>
          </p:cNvPr>
          <p:cNvSpPr txBox="1">
            <a:spLocks/>
          </p:cNvSpPr>
          <p:nvPr/>
        </p:nvSpPr>
        <p:spPr>
          <a:xfrm rot="20981005">
            <a:off x="3089061" y="4672322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washed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6C89D2DA-3AAF-48DC-9458-CDBE30B88E8A}"/>
              </a:ext>
            </a:extLst>
          </p:cNvPr>
          <p:cNvSpPr txBox="1">
            <a:spLocks/>
          </p:cNvSpPr>
          <p:nvPr/>
        </p:nvSpPr>
        <p:spPr>
          <a:xfrm>
            <a:off x="4516353" y="5122925"/>
            <a:ext cx="2747956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has</a:t>
            </a:r>
            <a:r>
              <a:rPr lang="hr-HR" sz="2000" i="1" dirty="0">
                <a:solidFill>
                  <a:srgbClr val="FF0000"/>
                </a:solidFill>
              </a:rPr>
              <a:t>                      </a:t>
            </a:r>
            <a:r>
              <a:rPr lang="hr-HR" sz="2000" i="1" dirty="0" err="1">
                <a:solidFill>
                  <a:srgbClr val="FF0000"/>
                </a:solidFill>
              </a:rPr>
              <a:t>started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E283D290-505B-49AE-B88A-72F48099D4F8}"/>
              </a:ext>
            </a:extLst>
          </p:cNvPr>
          <p:cNvSpPr txBox="1">
            <a:spLocks/>
          </p:cNvSpPr>
          <p:nvPr/>
        </p:nvSpPr>
        <p:spPr>
          <a:xfrm>
            <a:off x="2839927" y="5559826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learnt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A4E94BBD-D14B-4C5D-9753-2F669F122FA7}"/>
              </a:ext>
            </a:extLst>
          </p:cNvPr>
          <p:cNvSpPr txBox="1">
            <a:spLocks/>
          </p:cNvSpPr>
          <p:nvPr/>
        </p:nvSpPr>
        <p:spPr>
          <a:xfrm>
            <a:off x="6934696" y="6009263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haven’t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read</a:t>
            </a:r>
            <a:endParaRPr lang="hr-HR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12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9" y="17324"/>
            <a:ext cx="5120908" cy="683878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788"/>
            <a:ext cx="10141723" cy="62643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246939" y="17324"/>
            <a:ext cx="1933002" cy="6519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text you’ve heard with the present</a:t>
            </a:r>
            <a:r>
              <a:rPr lang="hr-HR" sz="2000" b="1" dirty="0"/>
              <a:t> </a:t>
            </a:r>
            <a:r>
              <a:rPr lang="en-US" sz="2000" b="1" dirty="0"/>
              <a:t>perfect or the past simple of the verbs in</a:t>
            </a:r>
            <a:r>
              <a:rPr lang="hr-HR" sz="2000" b="1" dirty="0"/>
              <a:t> </a:t>
            </a:r>
            <a:r>
              <a:rPr lang="en-US" sz="2000" b="1" dirty="0"/>
              <a:t>brackets. Then listen again and check.</a:t>
            </a:r>
            <a:br>
              <a:rPr lang="hr-HR" sz="2000" i="1" dirty="0"/>
            </a:br>
            <a:r>
              <a:rPr lang="hr-HR" sz="2000" i="1" dirty="0"/>
              <a:t>Dopuni tekst koristeći past </a:t>
            </a:r>
            <a:r>
              <a:rPr lang="hr-HR" sz="2000" i="1" dirty="0" err="1"/>
              <a:t>simple</a:t>
            </a:r>
            <a:r>
              <a:rPr lang="hr-HR" sz="2000" i="1" dirty="0"/>
              <a:t> ili </a:t>
            </a:r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perfect</a:t>
            </a:r>
            <a:r>
              <a:rPr lang="hr-HR" sz="2000" i="1" dirty="0"/>
              <a:t> glagola u tekstu. Potom ponovno odslušaj zvučni zapis i provjeri točnost napisanoga.</a:t>
            </a:r>
            <a:endParaRPr lang="en-US" sz="2000" b="1" dirty="0"/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68C08A7A-EDC2-4E5A-8E3F-9E8ED6D8C062}"/>
              </a:ext>
            </a:extLst>
          </p:cNvPr>
          <p:cNvSpPr txBox="1">
            <a:spLocks/>
          </p:cNvSpPr>
          <p:nvPr/>
        </p:nvSpPr>
        <p:spPr>
          <a:xfrm>
            <a:off x="2973878" y="2128648"/>
            <a:ext cx="183869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travelled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4BF7D250-859F-4473-A89F-779A3D9F96B4}"/>
              </a:ext>
            </a:extLst>
          </p:cNvPr>
          <p:cNvSpPr txBox="1">
            <a:spLocks/>
          </p:cNvSpPr>
          <p:nvPr/>
        </p:nvSpPr>
        <p:spPr>
          <a:xfrm>
            <a:off x="298917" y="2690381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started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16A47138-8FCC-4761-94D1-C849B24334CE}"/>
              </a:ext>
            </a:extLst>
          </p:cNvPr>
          <p:cNvSpPr txBox="1">
            <a:spLocks/>
          </p:cNvSpPr>
          <p:nvPr/>
        </p:nvSpPr>
        <p:spPr>
          <a:xfrm>
            <a:off x="23149" y="2942111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was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83A16560-B315-4927-A020-3608EFBEBBA5}"/>
              </a:ext>
            </a:extLst>
          </p:cNvPr>
          <p:cNvSpPr txBox="1">
            <a:spLocks/>
          </p:cNvSpPr>
          <p:nvPr/>
        </p:nvSpPr>
        <p:spPr>
          <a:xfrm>
            <a:off x="1898952" y="3225302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was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CE438C95-9642-4E9E-8ECE-1FB6EAA3ED33}"/>
              </a:ext>
            </a:extLst>
          </p:cNvPr>
          <p:cNvSpPr txBox="1">
            <a:spLocks/>
          </p:cNvSpPr>
          <p:nvPr/>
        </p:nvSpPr>
        <p:spPr>
          <a:xfrm>
            <a:off x="3178594" y="3477660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needed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72A7F8A9-1913-490F-B2CF-B1172CA0160A}"/>
              </a:ext>
            </a:extLst>
          </p:cNvPr>
          <p:cNvSpPr txBox="1">
            <a:spLocks/>
          </p:cNvSpPr>
          <p:nvPr/>
        </p:nvSpPr>
        <p:spPr>
          <a:xfrm>
            <a:off x="1578558" y="3732927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decided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2982172C-1249-4D8B-9FC9-CFE1DB22E3A9}"/>
              </a:ext>
            </a:extLst>
          </p:cNvPr>
          <p:cNvSpPr txBox="1">
            <a:spLocks/>
          </p:cNvSpPr>
          <p:nvPr/>
        </p:nvSpPr>
        <p:spPr>
          <a:xfrm>
            <a:off x="2593702" y="4016118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had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53659322-F955-49DC-AF8F-03311BBC50A5}"/>
              </a:ext>
            </a:extLst>
          </p:cNvPr>
          <p:cNvSpPr txBox="1">
            <a:spLocks/>
          </p:cNvSpPr>
          <p:nvPr/>
        </p:nvSpPr>
        <p:spPr>
          <a:xfrm>
            <a:off x="2842196" y="4291025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went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EFEAD83-004C-4735-B91E-2626BA708115}"/>
              </a:ext>
            </a:extLst>
          </p:cNvPr>
          <p:cNvSpPr txBox="1">
            <a:spLocks/>
          </p:cNvSpPr>
          <p:nvPr/>
        </p:nvSpPr>
        <p:spPr>
          <a:xfrm>
            <a:off x="44338" y="4830065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didn’t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go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B0BE2D28-AB94-45A3-929A-259D9DE25EE2}"/>
              </a:ext>
            </a:extLst>
          </p:cNvPr>
          <p:cNvSpPr txBox="1">
            <a:spLocks/>
          </p:cNvSpPr>
          <p:nvPr/>
        </p:nvSpPr>
        <p:spPr>
          <a:xfrm>
            <a:off x="585333" y="5087508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haven’t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been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3DB5978A-8056-4372-8D3C-78F95CAE4284}"/>
              </a:ext>
            </a:extLst>
          </p:cNvPr>
          <p:cNvSpPr txBox="1">
            <a:spLocks/>
          </p:cNvSpPr>
          <p:nvPr/>
        </p:nvSpPr>
        <p:spPr>
          <a:xfrm>
            <a:off x="1062208" y="5363030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moved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A8EFFF92-A556-4BC8-8E83-69C507759B35}"/>
              </a:ext>
            </a:extLst>
          </p:cNvPr>
          <p:cNvSpPr txBox="1">
            <a:spLocks/>
          </p:cNvSpPr>
          <p:nvPr/>
        </p:nvSpPr>
        <p:spPr>
          <a:xfrm>
            <a:off x="1402322" y="5622741"/>
            <a:ext cx="320553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has</a:t>
            </a:r>
            <a:r>
              <a:rPr lang="hr-HR" sz="2000" i="1" dirty="0">
                <a:solidFill>
                  <a:srgbClr val="FF0000"/>
                </a:solidFill>
              </a:rPr>
              <a:t>                  </a:t>
            </a:r>
            <a:r>
              <a:rPr lang="hr-HR" sz="2000" i="1" dirty="0" err="1">
                <a:solidFill>
                  <a:srgbClr val="FF0000"/>
                </a:solidFill>
              </a:rPr>
              <a:t>managed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A0C96026-EEAD-400D-8F71-BB256D1BCCFF}"/>
              </a:ext>
            </a:extLst>
          </p:cNvPr>
          <p:cNvSpPr txBox="1">
            <a:spLocks/>
          </p:cNvSpPr>
          <p:nvPr/>
        </p:nvSpPr>
        <p:spPr>
          <a:xfrm>
            <a:off x="6645126" y="285636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been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4E5C9694-E2AE-49D7-A49D-E8F87796BD28}"/>
              </a:ext>
            </a:extLst>
          </p:cNvPr>
          <p:cNvSpPr txBox="1">
            <a:spLocks/>
          </p:cNvSpPr>
          <p:nvPr/>
        </p:nvSpPr>
        <p:spPr>
          <a:xfrm>
            <a:off x="6485318" y="563963"/>
            <a:ext cx="23720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have</a:t>
            </a:r>
            <a:r>
              <a:rPr lang="hr-HR" sz="1600" i="1" dirty="0">
                <a:solidFill>
                  <a:srgbClr val="FF0000"/>
                </a:solidFill>
              </a:rPr>
              <a:t> home-</a:t>
            </a:r>
            <a:r>
              <a:rPr lang="hr-HR" sz="1600" i="1" dirty="0" err="1">
                <a:solidFill>
                  <a:srgbClr val="FF0000"/>
                </a:solidFill>
              </a:rPr>
              <a:t>schooled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B842DB73-E1C7-40A9-A417-680EBE9D661F}"/>
              </a:ext>
            </a:extLst>
          </p:cNvPr>
          <p:cNvSpPr txBox="1">
            <a:spLocks/>
          </p:cNvSpPr>
          <p:nvPr/>
        </p:nvSpPr>
        <p:spPr>
          <a:xfrm>
            <a:off x="7086331" y="799024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taken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133FEA31-FEE3-47DB-9A3F-E20BB63C8BB6}"/>
              </a:ext>
            </a:extLst>
          </p:cNvPr>
          <p:cNvSpPr txBox="1">
            <a:spLocks/>
          </p:cNvSpPr>
          <p:nvPr/>
        </p:nvSpPr>
        <p:spPr>
          <a:xfrm>
            <a:off x="5635191" y="1874578"/>
            <a:ext cx="2785478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          </a:t>
            </a:r>
            <a:r>
              <a:rPr lang="hr-HR" sz="2000" i="1" dirty="0" err="1">
                <a:solidFill>
                  <a:srgbClr val="FF0000"/>
                </a:solidFill>
              </a:rPr>
              <a:t>learnt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1C360C63-D911-4742-A52E-F4AFA47E357D}"/>
              </a:ext>
            </a:extLst>
          </p:cNvPr>
          <p:cNvSpPr txBox="1">
            <a:spLocks/>
          </p:cNvSpPr>
          <p:nvPr/>
        </p:nvSpPr>
        <p:spPr>
          <a:xfrm>
            <a:off x="7133093" y="2141365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have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met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E7355052-63B3-4A85-B6FF-63825C42AC44}"/>
              </a:ext>
            </a:extLst>
          </p:cNvPr>
          <p:cNvSpPr txBox="1">
            <a:spLocks/>
          </p:cNvSpPr>
          <p:nvPr/>
        </p:nvSpPr>
        <p:spPr>
          <a:xfrm>
            <a:off x="5790993" y="2690380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created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17776AF6-F652-43E3-B459-B0AD829E9DCE}"/>
              </a:ext>
            </a:extLst>
          </p:cNvPr>
          <p:cNvSpPr txBox="1">
            <a:spLocks/>
          </p:cNvSpPr>
          <p:nvPr/>
        </p:nvSpPr>
        <p:spPr>
          <a:xfrm>
            <a:off x="6202870" y="2973534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started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AFE38CE6-C34A-47AC-9B38-D64A0DD67B60}"/>
              </a:ext>
            </a:extLst>
          </p:cNvPr>
          <p:cNvSpPr txBox="1">
            <a:spLocks/>
          </p:cNvSpPr>
          <p:nvPr/>
        </p:nvSpPr>
        <p:spPr>
          <a:xfrm>
            <a:off x="5205842" y="3225301"/>
            <a:ext cx="16339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has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seen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4636C1E2-740B-45E8-A36A-FF24070A7E06}"/>
              </a:ext>
            </a:extLst>
          </p:cNvPr>
          <p:cNvSpPr txBox="1">
            <a:spLocks/>
          </p:cNvSpPr>
          <p:nvPr/>
        </p:nvSpPr>
        <p:spPr>
          <a:xfrm>
            <a:off x="10252104" y="5417622"/>
            <a:ext cx="1869766" cy="3398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hlinkClick r:id="rId6"/>
              </a:rPr>
              <a:t>https://www.e-sfera.hr/dodatni-digitalni-sadrzaji/5c386f1d-11f3-4345-a325-0f88db828796/assets/audio/21_u6__l2_catherine_s_family_1.mp3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5" name="07_27_My_bucket_list">
            <a:hlinkClick r:id="" action="ppaction://media"/>
            <a:extLst>
              <a:ext uri="{FF2B5EF4-FFF2-40B4-BE49-F238E27FC236}">
                <a16:creationId xmlns:a16="http://schemas.microsoft.com/office/drawing/2014/main" id="{DF3D5F67-C8D3-4E5C-9A89-261E976ECE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12270" y="465221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8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803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build="p"/>
      <p:bldP spid="6" grpId="0" build="p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" y="17191"/>
            <a:ext cx="5108589" cy="682361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09701" y="1364775"/>
            <a:ext cx="7047075" cy="5495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about one of your achievements.</a:t>
            </a:r>
            <a:br>
              <a:rPr lang="hr-HR" sz="2000" i="1" dirty="0"/>
            </a:br>
            <a:r>
              <a:rPr lang="hr-HR" sz="2000" i="1" dirty="0"/>
              <a:t>Ukratko napiši nešto o svojim postignućima prateći obrazac naveden u 8. zadatku u udžbeniku.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701" y="2385968"/>
            <a:ext cx="5700847" cy="254087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745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8" y="17324"/>
            <a:ext cx="5114790" cy="683878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16" y="181095"/>
            <a:ext cx="9356396" cy="647901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716509" y="1528548"/>
            <a:ext cx="2287873" cy="5008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Use the past simple or present perfect to create sentences, depending on the adverb of</a:t>
            </a:r>
            <a:r>
              <a:rPr lang="hr-HR" sz="2000" b="1" dirty="0"/>
              <a:t> </a:t>
            </a:r>
            <a:r>
              <a:rPr lang="en-US" sz="2000" b="1" dirty="0"/>
              <a:t>time in brackets.</a:t>
            </a:r>
            <a:br>
              <a:rPr lang="hr-HR" sz="2000" i="1" dirty="0"/>
            </a:br>
            <a:r>
              <a:rPr lang="hr-HR" sz="2000" i="1" dirty="0"/>
              <a:t>Nadopuni rečenice </a:t>
            </a:r>
            <a:r>
              <a:rPr lang="hr-HR" sz="2000" i="1" dirty="0" err="1"/>
              <a:t>Present</a:t>
            </a:r>
            <a:r>
              <a:rPr lang="hr-HR" sz="2000" i="1" dirty="0"/>
              <a:t> Perfect ili Past </a:t>
            </a:r>
            <a:r>
              <a:rPr lang="hr-HR" sz="2000" i="1" dirty="0" err="1"/>
              <a:t>Simple</a:t>
            </a:r>
            <a:r>
              <a:rPr lang="hr-HR" sz="2000" i="1" dirty="0"/>
              <a:t> oblikom glagola ovisno o oznaci vremena u zagradi.</a:t>
            </a:r>
            <a:endParaRPr lang="en-US" sz="2000" b="1" dirty="0"/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D30C5F07-4DD3-4788-81A9-4B5526A43726}"/>
              </a:ext>
            </a:extLst>
          </p:cNvPr>
          <p:cNvSpPr txBox="1">
            <a:spLocks/>
          </p:cNvSpPr>
          <p:nvPr/>
        </p:nvSpPr>
        <p:spPr>
          <a:xfrm>
            <a:off x="3577587" y="1221422"/>
            <a:ext cx="92395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I haven’t eaten pizza since last Friday.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3EBE91B4-EE39-40E3-B298-5EA69C8EE2BC}"/>
              </a:ext>
            </a:extLst>
          </p:cNvPr>
          <p:cNvSpPr txBox="1">
            <a:spLocks/>
          </p:cNvSpPr>
          <p:nvPr/>
        </p:nvSpPr>
        <p:spPr>
          <a:xfrm>
            <a:off x="3900111" y="1685052"/>
            <a:ext cx="92395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We have already taken care of everything.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898DCF9D-C938-4611-91FA-A87D04591D68}"/>
              </a:ext>
            </a:extLst>
          </p:cNvPr>
          <p:cNvSpPr txBox="1">
            <a:spLocks/>
          </p:cNvSpPr>
          <p:nvPr/>
        </p:nvSpPr>
        <p:spPr>
          <a:xfrm>
            <a:off x="596389" y="2507217"/>
            <a:ext cx="92395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Jerry took care of our dog while we were on vacation.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1A9D11FD-0429-4DD5-95CB-42456D26DC66}"/>
              </a:ext>
            </a:extLst>
          </p:cNvPr>
          <p:cNvSpPr txBox="1">
            <a:spLocks/>
          </p:cNvSpPr>
          <p:nvPr/>
        </p:nvSpPr>
        <p:spPr>
          <a:xfrm>
            <a:off x="596388" y="3414009"/>
            <a:ext cx="92395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My sister has always been a huge help with housework.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85232018-EFA1-4368-8A54-54BEF7A7E03D}"/>
              </a:ext>
            </a:extLst>
          </p:cNvPr>
          <p:cNvSpPr txBox="1">
            <a:spLocks/>
          </p:cNvSpPr>
          <p:nvPr/>
        </p:nvSpPr>
        <p:spPr>
          <a:xfrm>
            <a:off x="510140" y="4320801"/>
            <a:ext cx="92395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My sister was a huge help with housework back when we were kids.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4040FE77-7D45-46F6-8E5E-E6E2EC07C914}"/>
              </a:ext>
            </a:extLst>
          </p:cNvPr>
          <p:cNvSpPr txBox="1">
            <a:spLocks/>
          </p:cNvSpPr>
          <p:nvPr/>
        </p:nvSpPr>
        <p:spPr>
          <a:xfrm>
            <a:off x="3099916" y="4807822"/>
            <a:ext cx="92395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We bought this house in 2001.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E9861663-E438-4950-BE47-001396FEF09A}"/>
              </a:ext>
            </a:extLst>
          </p:cNvPr>
          <p:cNvSpPr txBox="1">
            <a:spLocks/>
          </p:cNvSpPr>
          <p:nvPr/>
        </p:nvSpPr>
        <p:spPr>
          <a:xfrm>
            <a:off x="3449736" y="5272032"/>
            <a:ext cx="92395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We have had this house since 2001.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A4CF7998-2B2C-4667-9711-319936C5A9EE}"/>
              </a:ext>
            </a:extLst>
          </p:cNvPr>
          <p:cNvSpPr txBox="1">
            <a:spLocks/>
          </p:cNvSpPr>
          <p:nvPr/>
        </p:nvSpPr>
        <p:spPr>
          <a:xfrm>
            <a:off x="3195449" y="5733964"/>
            <a:ext cx="92395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Billy got a job ten years ago.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E564838B-0DF3-4EBC-9F62-CF30EC89FD81}"/>
              </a:ext>
            </a:extLst>
          </p:cNvPr>
          <p:cNvSpPr txBox="1">
            <a:spLocks/>
          </p:cNvSpPr>
          <p:nvPr/>
        </p:nvSpPr>
        <p:spPr>
          <a:xfrm>
            <a:off x="3422439" y="6195896"/>
            <a:ext cx="92395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Billy has had his job for ten years.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43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8" y="32285"/>
            <a:ext cx="5114790" cy="680886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522" y="1304623"/>
            <a:ext cx="9016069" cy="1046531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32966" y="573206"/>
            <a:ext cx="7059033" cy="5964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Put the verbs in the correct tense, past simple or present perfect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Nadopuni rečenice </a:t>
            </a:r>
            <a:r>
              <a:rPr lang="hr-HR" sz="2000" i="1" dirty="0" err="1"/>
              <a:t>Present</a:t>
            </a:r>
            <a:r>
              <a:rPr lang="hr-HR" sz="2000" i="1" dirty="0"/>
              <a:t> Perfect ili Past </a:t>
            </a:r>
            <a:r>
              <a:rPr lang="hr-HR" sz="2000" i="1" dirty="0" err="1"/>
              <a:t>Simple</a:t>
            </a:r>
            <a:r>
              <a:rPr lang="hr-HR" sz="2000" i="1" dirty="0"/>
              <a:t>  oblikom glagola.</a:t>
            </a:r>
            <a:endParaRPr lang="en-US" sz="2000" b="1" dirty="0"/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074FA4D1-7D72-411E-8A7D-5190ED24E7AC}"/>
              </a:ext>
            </a:extLst>
          </p:cNvPr>
          <p:cNvSpPr txBox="1">
            <a:spLocks/>
          </p:cNvSpPr>
          <p:nvPr/>
        </p:nvSpPr>
        <p:spPr>
          <a:xfrm>
            <a:off x="2930818" y="2169592"/>
            <a:ext cx="183869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changed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805A3A41-AAEB-4E90-B622-A1446036ECC8}"/>
              </a:ext>
            </a:extLst>
          </p:cNvPr>
          <p:cNvSpPr txBox="1">
            <a:spLocks/>
          </p:cNvSpPr>
          <p:nvPr/>
        </p:nvSpPr>
        <p:spPr>
          <a:xfrm>
            <a:off x="9911474" y="2179211"/>
            <a:ext cx="183869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 had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2FF1E62B-67ED-4A8D-85E2-0E490204BCE9}"/>
              </a:ext>
            </a:extLst>
          </p:cNvPr>
          <p:cNvSpPr txBox="1">
            <a:spLocks/>
          </p:cNvSpPr>
          <p:nvPr/>
        </p:nvSpPr>
        <p:spPr>
          <a:xfrm>
            <a:off x="5718412" y="2634043"/>
            <a:ext cx="2060811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               </a:t>
            </a:r>
            <a:r>
              <a:rPr lang="hr-HR" sz="1800" i="1" dirty="0" err="1">
                <a:solidFill>
                  <a:srgbClr val="FF0000"/>
                </a:solidFill>
              </a:rPr>
              <a:t>run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836711ED-3F1D-4EA7-97FC-1970A76F2600}"/>
              </a:ext>
            </a:extLst>
          </p:cNvPr>
          <p:cNvSpPr txBox="1">
            <a:spLocks/>
          </p:cNvSpPr>
          <p:nvPr/>
        </p:nvSpPr>
        <p:spPr>
          <a:xfrm>
            <a:off x="5446004" y="3078416"/>
            <a:ext cx="183869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doubled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8BAADCC-95E4-486C-95D9-64AECF22F0D3}"/>
              </a:ext>
            </a:extLst>
          </p:cNvPr>
          <p:cNvSpPr txBox="1">
            <a:spLocks/>
          </p:cNvSpPr>
          <p:nvPr/>
        </p:nvSpPr>
        <p:spPr>
          <a:xfrm>
            <a:off x="8135950" y="3074387"/>
            <a:ext cx="183869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</a:t>
            </a: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become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D840D908-D2F3-4524-8DEB-F20E268A8B87}"/>
              </a:ext>
            </a:extLst>
          </p:cNvPr>
          <p:cNvSpPr txBox="1">
            <a:spLocks/>
          </p:cNvSpPr>
          <p:nvPr/>
        </p:nvSpPr>
        <p:spPr>
          <a:xfrm>
            <a:off x="5871629" y="3513492"/>
            <a:ext cx="183869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</a:t>
            </a:r>
            <a:r>
              <a:rPr lang="hr-HR" sz="1800" i="1" dirty="0" err="1">
                <a:solidFill>
                  <a:srgbClr val="FF0000"/>
                </a:solidFill>
              </a:rPr>
              <a:t>covered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4A1FBC69-44CB-45C2-A2E4-2AC41A92E417}"/>
              </a:ext>
            </a:extLst>
          </p:cNvPr>
          <p:cNvSpPr txBox="1">
            <a:spLocks/>
          </p:cNvSpPr>
          <p:nvPr/>
        </p:nvSpPr>
        <p:spPr>
          <a:xfrm rot="20991927">
            <a:off x="9606702" y="3347753"/>
            <a:ext cx="1945679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increased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552811EF-84D9-4E9F-BA32-B7A3380023EE}"/>
              </a:ext>
            </a:extLst>
          </p:cNvPr>
          <p:cNvSpPr txBox="1">
            <a:spLocks/>
          </p:cNvSpPr>
          <p:nvPr/>
        </p:nvSpPr>
        <p:spPr>
          <a:xfrm>
            <a:off x="7224246" y="3963455"/>
            <a:ext cx="183869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changed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707782AE-187E-4102-9977-A6BCFC9A8601}"/>
              </a:ext>
            </a:extLst>
          </p:cNvPr>
          <p:cNvSpPr txBox="1">
            <a:spLocks/>
          </p:cNvSpPr>
          <p:nvPr/>
        </p:nvSpPr>
        <p:spPr>
          <a:xfrm>
            <a:off x="6589602" y="4413418"/>
            <a:ext cx="183869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   </a:t>
            </a:r>
            <a:r>
              <a:rPr lang="hr-HR" sz="1800" i="1" dirty="0" err="1">
                <a:solidFill>
                  <a:srgbClr val="FF0000"/>
                </a:solidFill>
              </a:rPr>
              <a:t>watched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7FB0B86C-8042-4F03-9D0E-842F1AA6DA15}"/>
              </a:ext>
            </a:extLst>
          </p:cNvPr>
          <p:cNvSpPr txBox="1">
            <a:spLocks/>
          </p:cNvSpPr>
          <p:nvPr/>
        </p:nvSpPr>
        <p:spPr>
          <a:xfrm>
            <a:off x="10398218" y="4408239"/>
            <a:ext cx="183869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listened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E9106A54-1F1B-410B-B378-E0890BD98875}"/>
              </a:ext>
            </a:extLst>
          </p:cNvPr>
          <p:cNvSpPr txBox="1">
            <a:spLocks/>
          </p:cNvSpPr>
          <p:nvPr/>
        </p:nvSpPr>
        <p:spPr>
          <a:xfrm>
            <a:off x="6096000" y="4848180"/>
            <a:ext cx="183869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checked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0E7F7956-BF70-46C5-A60E-755E34687A21}"/>
              </a:ext>
            </a:extLst>
          </p:cNvPr>
          <p:cNvSpPr txBox="1">
            <a:spLocks/>
          </p:cNvSpPr>
          <p:nvPr/>
        </p:nvSpPr>
        <p:spPr>
          <a:xfrm>
            <a:off x="4212391" y="5300933"/>
            <a:ext cx="183869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become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BC0A48DA-ADF6-4AE8-A4BD-8EBE43BBA664}"/>
              </a:ext>
            </a:extLst>
          </p:cNvPr>
          <p:cNvSpPr txBox="1">
            <a:spLocks/>
          </p:cNvSpPr>
          <p:nvPr/>
        </p:nvSpPr>
        <p:spPr>
          <a:xfrm>
            <a:off x="10532943" y="5282827"/>
            <a:ext cx="183869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005C0484-7BAA-45F6-9232-E04B48074CCB}"/>
              </a:ext>
            </a:extLst>
          </p:cNvPr>
          <p:cNvSpPr txBox="1">
            <a:spLocks/>
          </p:cNvSpPr>
          <p:nvPr/>
        </p:nvSpPr>
        <p:spPr>
          <a:xfrm>
            <a:off x="8761863" y="5733219"/>
            <a:ext cx="1591441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increased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518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" y="646"/>
            <a:ext cx="5116452" cy="685735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972" y="678606"/>
            <a:ext cx="3725285" cy="57326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021170" y="2852382"/>
            <a:ext cx="2983213" cy="2661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 you think about this inspirational quote? Explain it.</a:t>
            </a:r>
            <a:br>
              <a:rPr lang="hr-HR" sz="2000" b="1" dirty="0"/>
            </a:br>
            <a:r>
              <a:rPr lang="hr-HR" sz="2000" i="1" dirty="0"/>
              <a:t>Što ti misliš o ovom citatu? Kako bi ga objasnio? Razmisli!</a:t>
            </a:r>
          </a:p>
        </p:txBody>
      </p:sp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8" y="32285"/>
            <a:ext cx="5114790" cy="680886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522" y="-5191731"/>
            <a:ext cx="9016069" cy="1046531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B18C1586-99DF-4DC3-AE62-BB0A331B33B6}"/>
              </a:ext>
            </a:extLst>
          </p:cNvPr>
          <p:cNvSpPr txBox="1">
            <a:spLocks/>
          </p:cNvSpPr>
          <p:nvPr/>
        </p:nvSpPr>
        <p:spPr>
          <a:xfrm>
            <a:off x="9522686" y="422678"/>
            <a:ext cx="183869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changed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86593B79-C3FC-423F-A2E5-21183FAC2C45}"/>
              </a:ext>
            </a:extLst>
          </p:cNvPr>
          <p:cNvSpPr txBox="1">
            <a:spLocks/>
          </p:cNvSpPr>
          <p:nvPr/>
        </p:nvSpPr>
        <p:spPr>
          <a:xfrm rot="21110576">
            <a:off x="3968048" y="2538060"/>
            <a:ext cx="2773946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              </a:t>
            </a:r>
            <a:r>
              <a:rPr lang="hr-HR" sz="1800" i="1" dirty="0" err="1">
                <a:solidFill>
                  <a:srgbClr val="FF0000"/>
                </a:solidFill>
              </a:rPr>
              <a:t>disappeared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B42447B8-C9AE-4051-9BFC-77B5E576304F}"/>
              </a:ext>
            </a:extLst>
          </p:cNvPr>
          <p:cNvSpPr txBox="1">
            <a:spLocks/>
          </p:cNvSpPr>
          <p:nvPr/>
        </p:nvSpPr>
        <p:spPr>
          <a:xfrm>
            <a:off x="7827167" y="2663085"/>
            <a:ext cx="183869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become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B2C24A13-D255-4F97-AE17-2973B2149A7F}"/>
              </a:ext>
            </a:extLst>
          </p:cNvPr>
          <p:cNvSpPr txBox="1">
            <a:spLocks/>
          </p:cNvSpPr>
          <p:nvPr/>
        </p:nvSpPr>
        <p:spPr>
          <a:xfrm>
            <a:off x="7243511" y="3098031"/>
            <a:ext cx="183869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turned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5CA5D2B9-71F7-4516-BEEB-EB1378E2EE9B}"/>
              </a:ext>
            </a:extLst>
          </p:cNvPr>
          <p:cNvSpPr txBox="1">
            <a:spLocks/>
          </p:cNvSpPr>
          <p:nvPr/>
        </p:nvSpPr>
        <p:spPr>
          <a:xfrm>
            <a:off x="7302372" y="3532977"/>
            <a:ext cx="183869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fallen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7" name="Rezervirano mjesto sadržaja 2">
            <a:extLst>
              <a:ext uri="{FF2B5EF4-FFF2-40B4-BE49-F238E27FC236}">
                <a16:creationId xmlns:a16="http://schemas.microsoft.com/office/drawing/2014/main" id="{8AD5148D-C281-4AEC-9CAB-E214D5D6E2F7}"/>
              </a:ext>
            </a:extLst>
          </p:cNvPr>
          <p:cNvSpPr txBox="1">
            <a:spLocks/>
          </p:cNvSpPr>
          <p:nvPr/>
        </p:nvSpPr>
        <p:spPr>
          <a:xfrm>
            <a:off x="3516326" y="3975156"/>
            <a:ext cx="183869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were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8" name="Rezervirano mjesto sadržaja 2">
            <a:extLst>
              <a:ext uri="{FF2B5EF4-FFF2-40B4-BE49-F238E27FC236}">
                <a16:creationId xmlns:a16="http://schemas.microsoft.com/office/drawing/2014/main" id="{EE02B04C-301A-4894-833A-CB126E216FC2}"/>
              </a:ext>
            </a:extLst>
          </p:cNvPr>
          <p:cNvSpPr txBox="1">
            <a:spLocks/>
          </p:cNvSpPr>
          <p:nvPr/>
        </p:nvSpPr>
        <p:spPr>
          <a:xfrm>
            <a:off x="4114988" y="4410102"/>
            <a:ext cx="183869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had</a:t>
            </a:r>
          </a:p>
        </p:txBody>
      </p:sp>
      <p:sp>
        <p:nvSpPr>
          <p:cNvPr id="39" name="Rezervirano mjesto sadržaja 2">
            <a:extLst>
              <a:ext uri="{FF2B5EF4-FFF2-40B4-BE49-F238E27FC236}">
                <a16:creationId xmlns:a16="http://schemas.microsoft.com/office/drawing/2014/main" id="{C9E46678-877C-442C-8460-8A17786914F4}"/>
              </a:ext>
            </a:extLst>
          </p:cNvPr>
          <p:cNvSpPr txBox="1">
            <a:spLocks/>
          </p:cNvSpPr>
          <p:nvPr/>
        </p:nvSpPr>
        <p:spPr>
          <a:xfrm>
            <a:off x="3013236" y="4845048"/>
            <a:ext cx="1838695" cy="6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used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31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en-US" sz="2000" u="sng" dirty="0">
                <a:hlinkClick r:id="rId4"/>
              </a:rPr>
              <a:t>https://www.e-sfera.hr/dodatni-digitalni-sadrzaji/5c386f1d-11f3-4345-a325-0f88db828796/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 err="1"/>
              <a:t>Colourful</a:t>
            </a:r>
            <a:r>
              <a:rPr lang="en-US" sz="2000" b="1" u="sng" dirty="0"/>
              <a:t> English phrases and idioms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na poveznici i riješi pripadajuće zadatke.</a:t>
            </a:r>
            <a:br>
              <a:rPr lang="hr-HR" sz="2000" i="1" dirty="0"/>
            </a:br>
            <a:r>
              <a:rPr lang="hr-HR" sz="2000" i="1" dirty="0"/>
              <a:t>Potraži i druge idiome i njihova značenja, te ilustracijom prikaži njihovo preneseno značenje.</a:t>
            </a:r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8" y="0"/>
            <a:ext cx="5120640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32778" y="784623"/>
            <a:ext cx="7040241" cy="7174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When was the last time you</a:t>
            </a:r>
            <a:r>
              <a:rPr lang="hr-HR" sz="2000" b="1" dirty="0"/>
              <a:t>…</a:t>
            </a:r>
            <a:br>
              <a:rPr lang="hr-HR" sz="2000" i="1" dirty="0"/>
            </a:br>
            <a:r>
              <a:rPr lang="hr-HR" sz="2000" i="1" dirty="0"/>
              <a:t>Kada si posljednji put napravio nešto od navedenog. Zapiši u bilježnicu rečenice koristeći se prošlim vremenom.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624" y="1830160"/>
            <a:ext cx="7943443" cy="319767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49738CD7-F957-4993-9463-5DC6523C40D6}"/>
              </a:ext>
            </a:extLst>
          </p:cNvPr>
          <p:cNvSpPr txBox="1">
            <a:spLocks/>
          </p:cNvSpPr>
          <p:nvPr/>
        </p:nvSpPr>
        <p:spPr>
          <a:xfrm>
            <a:off x="5139621" y="5274940"/>
            <a:ext cx="7040241" cy="32562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The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last</a:t>
            </a:r>
            <a:r>
              <a:rPr lang="hr-HR" sz="2400" b="1" dirty="0">
                <a:solidFill>
                  <a:srgbClr val="FF0000"/>
                </a:solidFill>
              </a:rPr>
              <a:t> time I </a:t>
            </a:r>
            <a:r>
              <a:rPr lang="hr-HR" sz="2400" b="1" dirty="0" err="1">
                <a:solidFill>
                  <a:srgbClr val="FF0000"/>
                </a:solidFill>
              </a:rPr>
              <a:t>watched</a:t>
            </a:r>
            <a:r>
              <a:rPr lang="hr-HR" sz="2400" b="1" dirty="0">
                <a:solidFill>
                  <a:srgbClr val="FF0000"/>
                </a:solidFill>
              </a:rPr>
              <a:t> a </a:t>
            </a:r>
            <a:r>
              <a:rPr lang="hr-HR" sz="2400" b="1" dirty="0" err="1">
                <a:solidFill>
                  <a:srgbClr val="FF0000"/>
                </a:solidFill>
              </a:rPr>
              <a:t>cartoon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was</a:t>
            </a:r>
            <a:r>
              <a:rPr lang="hr-HR" sz="2400" b="1" dirty="0">
                <a:solidFill>
                  <a:srgbClr val="FF0000"/>
                </a:solidFill>
              </a:rPr>
              <a:t> a </a:t>
            </a:r>
            <a:r>
              <a:rPr lang="hr-HR" sz="2400" b="1" dirty="0" err="1">
                <a:solidFill>
                  <a:srgbClr val="FF0000"/>
                </a:solidFill>
              </a:rPr>
              <a:t>few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days</a:t>
            </a:r>
            <a:r>
              <a:rPr lang="hr-HR" sz="2400" b="1" dirty="0">
                <a:solidFill>
                  <a:srgbClr val="FF0000"/>
                </a:solidFill>
              </a:rPr>
              <a:t> ago.</a:t>
            </a:r>
          </a:p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The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last</a:t>
            </a:r>
            <a:r>
              <a:rPr lang="hr-HR" sz="2400" b="1" dirty="0">
                <a:solidFill>
                  <a:srgbClr val="FF0000"/>
                </a:solidFill>
              </a:rPr>
              <a:t> time I </a:t>
            </a:r>
            <a:r>
              <a:rPr lang="hr-HR" sz="2400" b="1" dirty="0" err="1">
                <a:solidFill>
                  <a:srgbClr val="FF0000"/>
                </a:solidFill>
              </a:rPr>
              <a:t>was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awake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after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midnight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was</a:t>
            </a:r>
            <a:r>
              <a:rPr lang="hr-HR" sz="2400" b="1" dirty="0">
                <a:solidFill>
                  <a:srgbClr val="FF0000"/>
                </a:solidFill>
              </a:rPr>
              <a:t>… </a:t>
            </a:r>
          </a:p>
        </p:txBody>
      </p:sp>
    </p:spTree>
    <p:extLst>
      <p:ext uri="{BB962C8B-B14F-4D97-AF65-F5344CB8AC3E}">
        <p14:creationId xmlns:p14="http://schemas.microsoft.com/office/powerpoint/2010/main" val="18921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8" y="0"/>
            <a:ext cx="5120640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6533" y="477672"/>
            <a:ext cx="7040241" cy="6758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Have you done all of these things?</a:t>
            </a:r>
            <a:r>
              <a:rPr lang="hr-HR" sz="2000" b="1" dirty="0"/>
              <a:t> </a:t>
            </a:r>
            <a:r>
              <a:rPr lang="en-US" sz="2000" b="1" dirty="0"/>
              <a:t>Circle the ones you haven’t done, but would like to.</a:t>
            </a:r>
            <a:br>
              <a:rPr lang="hr-HR" sz="2000" i="1" dirty="0"/>
            </a:br>
            <a:r>
              <a:rPr lang="hr-HR" sz="2000" i="1" dirty="0"/>
              <a:t>Jesi li ikad napravio nešto od navedenog? Zaokruži ono što nisi napravio, ali bi volio napraviti.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264" y="1722486"/>
            <a:ext cx="8747972" cy="316736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3F6A110-B95F-4EB8-AFB1-E03B72F19052}"/>
              </a:ext>
            </a:extLst>
          </p:cNvPr>
          <p:cNvSpPr txBox="1">
            <a:spLocks/>
          </p:cNvSpPr>
          <p:nvPr/>
        </p:nvSpPr>
        <p:spPr>
          <a:xfrm>
            <a:off x="5113493" y="5513697"/>
            <a:ext cx="7040241" cy="1676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Sort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Razvrstaj što si od navedenog nekad napravio, a što nisi: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https://wordwall.net/resource/14059028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8" y="0"/>
            <a:ext cx="5120640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163625" y="0"/>
            <a:ext cx="4993149" cy="7235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Catherine talking about the life of her family.</a:t>
            </a:r>
            <a:r>
              <a:rPr lang="hr-HR" sz="2000" b="1" dirty="0"/>
              <a:t> </a:t>
            </a:r>
            <a:r>
              <a:rPr lang="en-US" sz="2000" b="1" dirty="0"/>
              <a:t>How is it different from the life of your family?</a:t>
            </a:r>
            <a:br>
              <a:rPr lang="hr-HR" sz="2000" i="1" dirty="0"/>
            </a:br>
            <a:r>
              <a:rPr lang="hr-HR" sz="2000" i="1" dirty="0"/>
              <a:t>Poslušaj na sljedećoj poveznici tekst o životu jedne neobične obitelji. Po čemu se njihov život razlikuje od tvog?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https://www.e-sfera.hr/dodatni-digitalni-sadrzaji/5c386f1d-11f3-4345-a325-0f88db828796/assets/audio/21_u6__l2_catherine_s_family_1.mp3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39" y="136480"/>
            <a:ext cx="6942685" cy="122030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07_27_My_bucket_list">
            <a:hlinkClick r:id="" action="ppaction://media"/>
            <a:extLst>
              <a:ext uri="{FF2B5EF4-FFF2-40B4-BE49-F238E27FC236}">
                <a16:creationId xmlns:a16="http://schemas.microsoft.com/office/drawing/2014/main" id="{77FF7332-6382-4D02-9D58-16CE4514E4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28977" y="449825"/>
            <a:ext cx="609600" cy="6096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D2A2706-1D6E-4C9F-90F0-C0EB5871DD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6539" y="1493459"/>
            <a:ext cx="6944400" cy="522806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BC49255-B620-4B3D-9566-96DA6B05747F}"/>
              </a:ext>
            </a:extLst>
          </p:cNvPr>
          <p:cNvSpPr txBox="1">
            <a:spLocks/>
          </p:cNvSpPr>
          <p:nvPr/>
        </p:nvSpPr>
        <p:spPr>
          <a:xfrm>
            <a:off x="7160585" y="3670697"/>
            <a:ext cx="4993149" cy="35196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again and fill in the gaps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Poslušaj zvučni zapis još jednom i nadopuni tekst.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https://www.e-sfera.hr/dodatni-digitalni-sadrzaji/5c386f1d-11f3-4345-a325-0f88db828796/assets/audio/21_u6__l2_catherine_s_family_1.mp3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9" name="07_27_My_bucket_list">
            <a:hlinkClick r:id="" action="ppaction://media"/>
            <a:extLst>
              <a:ext uri="{FF2B5EF4-FFF2-40B4-BE49-F238E27FC236}">
                <a16:creationId xmlns:a16="http://schemas.microsoft.com/office/drawing/2014/main" id="{798ABC7B-DFD9-4D27-95B3-F73B180D6C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28977" y="4120522"/>
            <a:ext cx="609600" cy="609600"/>
          </a:xfrm>
          <a:prstGeom prst="rect">
            <a:avLst/>
          </a:prstGeom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96470A4-27B4-4421-87FE-464D6A6B3714}"/>
              </a:ext>
            </a:extLst>
          </p:cNvPr>
          <p:cNvSpPr txBox="1">
            <a:spLocks/>
          </p:cNvSpPr>
          <p:nvPr/>
        </p:nvSpPr>
        <p:spPr>
          <a:xfrm>
            <a:off x="2361063" y="2017717"/>
            <a:ext cx="18697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four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8D5F2F8-DC3A-440C-8638-ADCCE9111428}"/>
              </a:ext>
            </a:extLst>
          </p:cNvPr>
          <p:cNvSpPr txBox="1">
            <a:spLocks/>
          </p:cNvSpPr>
          <p:nvPr/>
        </p:nvSpPr>
        <p:spPr>
          <a:xfrm>
            <a:off x="1544255" y="2302655"/>
            <a:ext cx="18697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thirty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F3FF658-7D1F-4937-B85A-C211D1A1B76B}"/>
              </a:ext>
            </a:extLst>
          </p:cNvPr>
          <p:cNvSpPr txBox="1">
            <a:spLocks/>
          </p:cNvSpPr>
          <p:nvPr/>
        </p:nvSpPr>
        <p:spPr>
          <a:xfrm>
            <a:off x="1881914" y="2560175"/>
            <a:ext cx="18697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eight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594A857-A25C-4BB7-A436-F398C4399DB1}"/>
              </a:ext>
            </a:extLst>
          </p:cNvPr>
          <p:cNvSpPr txBox="1">
            <a:spLocks/>
          </p:cNvSpPr>
          <p:nvPr/>
        </p:nvSpPr>
        <p:spPr>
          <a:xfrm>
            <a:off x="143835" y="2873017"/>
            <a:ext cx="18697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rest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79DC898F-2214-41B6-8EEC-F1EE909134BB}"/>
              </a:ext>
            </a:extLst>
          </p:cNvPr>
          <p:cNvSpPr txBox="1">
            <a:spLocks/>
          </p:cNvSpPr>
          <p:nvPr/>
        </p:nvSpPr>
        <p:spPr>
          <a:xfrm>
            <a:off x="568194" y="3439361"/>
            <a:ext cx="18697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school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83FCEF0D-3EB7-424E-9472-49C8B4E00BB7}"/>
              </a:ext>
            </a:extLst>
          </p:cNvPr>
          <p:cNvSpPr txBox="1">
            <a:spLocks/>
          </p:cNvSpPr>
          <p:nvPr/>
        </p:nvSpPr>
        <p:spPr>
          <a:xfrm>
            <a:off x="67071" y="3988040"/>
            <a:ext cx="18697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many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A59CE89-D890-43EF-9944-A2AC323F2579}"/>
              </a:ext>
            </a:extLst>
          </p:cNvPr>
          <p:cNvSpPr txBox="1">
            <a:spLocks/>
          </p:cNvSpPr>
          <p:nvPr/>
        </p:nvSpPr>
        <p:spPr>
          <a:xfrm>
            <a:off x="1078706" y="4558286"/>
            <a:ext cx="18697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mum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DE20806A-1144-45F1-8EDE-F2CA3AC2BCE8}"/>
              </a:ext>
            </a:extLst>
          </p:cNvPr>
          <p:cNvSpPr txBox="1">
            <a:spLocks/>
          </p:cNvSpPr>
          <p:nvPr/>
        </p:nvSpPr>
        <p:spPr>
          <a:xfrm>
            <a:off x="568194" y="5128532"/>
            <a:ext cx="18697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people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043519F-3A5C-448E-8590-6D7AC8AFABC7}"/>
              </a:ext>
            </a:extLst>
          </p:cNvPr>
          <p:cNvSpPr txBox="1">
            <a:spLocks/>
          </p:cNvSpPr>
          <p:nvPr/>
        </p:nvSpPr>
        <p:spPr>
          <a:xfrm>
            <a:off x="122214" y="5677211"/>
            <a:ext cx="186974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hasn’t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22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03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8030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 uiExpand="1" build="p"/>
      <p:bldP spid="8" grpId="0" uiExpand="1" build="p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9" y="17324"/>
            <a:ext cx="5120908" cy="683878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959" y="2265528"/>
            <a:ext cx="8544424" cy="384431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32967" y="982639"/>
            <a:ext cx="6871416" cy="55546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Lucy’s bucket list. Compare yourself to Lucy.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en-US" sz="2000" b="1" dirty="0"/>
              <a:t>Is Lucy’s bucket list similar to yours?</a:t>
            </a:r>
            <a:br>
              <a:rPr lang="hr-HR" sz="2000" i="1" dirty="0"/>
            </a:br>
            <a:r>
              <a:rPr lang="hr-HR" sz="2000" i="1" dirty="0"/>
              <a:t>Pogledaj popis što sve </a:t>
            </a:r>
            <a:r>
              <a:rPr lang="hr-HR" sz="2000" i="1" dirty="0" err="1"/>
              <a:t>Lucy</a:t>
            </a:r>
            <a:r>
              <a:rPr lang="hr-HR" sz="2000" i="1" dirty="0"/>
              <a:t> želi ostvariti tijekom svog života. Usporedi svoje želje sa njezinima. Je li tvoja lista slična njezinoj?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06594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9" y="15172"/>
            <a:ext cx="5122972" cy="684282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920649" y="774164"/>
            <a:ext cx="4031410" cy="57414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dirty="0"/>
              <a:t>REVISE </a:t>
            </a:r>
            <a:r>
              <a:rPr lang="hr-HR" sz="2000" i="1" dirty="0"/>
              <a:t>kutak u svom udžbeniku. Do sad smo spominjali dva prošla glagolska vremena – </a:t>
            </a:r>
            <a:r>
              <a:rPr lang="hr-HR" sz="2000" b="1" dirty="0"/>
              <a:t>PAST SIMPLE</a:t>
            </a:r>
            <a:r>
              <a:rPr lang="hr-HR" sz="2000" i="1" dirty="0"/>
              <a:t> i </a:t>
            </a:r>
            <a:r>
              <a:rPr lang="hr-HR" sz="2000" b="1" dirty="0"/>
              <a:t>PRESENT PERFECT</a:t>
            </a:r>
            <a:r>
              <a:rPr lang="hr-HR" sz="2000" i="1" dirty="0"/>
              <a:t>, ali koja je razlika kod korištenja ta dva glagolska vremena?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4" y="0"/>
            <a:ext cx="7732685" cy="36448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95B4C17-7D82-449D-A45A-89A6E89F650F}"/>
              </a:ext>
            </a:extLst>
          </p:cNvPr>
          <p:cNvSpPr txBox="1">
            <a:spLocks/>
          </p:cNvSpPr>
          <p:nvPr/>
        </p:nvSpPr>
        <p:spPr>
          <a:xfrm>
            <a:off x="5122573" y="3828654"/>
            <a:ext cx="7040241" cy="32934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Pri uporabi </a:t>
            </a:r>
            <a:r>
              <a:rPr lang="hr-HR" sz="2000" b="1" dirty="0" err="1"/>
              <a:t>present</a:t>
            </a:r>
            <a:r>
              <a:rPr lang="hr-HR" sz="2000" b="1" dirty="0"/>
              <a:t> </a:t>
            </a:r>
            <a:r>
              <a:rPr lang="hr-HR" sz="2000" b="1" dirty="0" err="1"/>
              <a:t>perfecta</a:t>
            </a:r>
            <a:r>
              <a:rPr lang="hr-HR" sz="2000" b="1" dirty="0"/>
              <a:t> </a:t>
            </a:r>
            <a:r>
              <a:rPr lang="hr-HR" sz="2000" i="1" dirty="0"/>
              <a:t>naglasak se stavlja na samo iskustvo/ postignuće, a pri uporabi </a:t>
            </a:r>
            <a:r>
              <a:rPr lang="hr-HR" sz="2000" b="1" dirty="0"/>
              <a:t>past </a:t>
            </a:r>
            <a:r>
              <a:rPr lang="hr-HR" sz="2000" b="1" dirty="0" err="1"/>
              <a:t>simple</a:t>
            </a:r>
            <a:r>
              <a:rPr lang="hr-HR" sz="2000" b="1" dirty="0"/>
              <a:t> </a:t>
            </a:r>
            <a:r>
              <a:rPr lang="hr-HR" sz="2000" b="1" dirty="0" err="1"/>
              <a:t>tensea</a:t>
            </a:r>
            <a:r>
              <a:rPr lang="hr-HR" sz="2000" b="1" dirty="0"/>
              <a:t> </a:t>
            </a:r>
            <a:r>
              <a:rPr lang="hr-HR" sz="2000" i="1" dirty="0"/>
              <a:t>važnije je vrijeme događanja.</a:t>
            </a:r>
            <a:br>
              <a:rPr lang="hr-HR" sz="2000" i="1" dirty="0"/>
            </a:br>
            <a:r>
              <a:rPr lang="hr-HR" sz="2000" b="1" dirty="0" err="1"/>
              <a:t>Present</a:t>
            </a:r>
            <a:r>
              <a:rPr lang="hr-HR" sz="2000" b="1" dirty="0"/>
              <a:t> Perfect </a:t>
            </a:r>
            <a:r>
              <a:rPr lang="hr-HR" sz="2000" i="1" dirty="0"/>
              <a:t>ćemo koristiti uz riječi </a:t>
            </a:r>
            <a:r>
              <a:rPr lang="en-US" sz="2000" b="1" dirty="0"/>
              <a:t>already/ just/ yet/ by now/ so far/ never/ ever/ several times/since/ lately/ today/ this month</a:t>
            </a:r>
            <a:r>
              <a:rPr lang="hr-HR" sz="2000" i="1" dirty="0"/>
              <a:t>, dok ćemo </a:t>
            </a:r>
            <a:r>
              <a:rPr lang="hr-HR" sz="2000" b="1" dirty="0"/>
              <a:t>Past </a:t>
            </a:r>
            <a:r>
              <a:rPr lang="hr-HR" sz="2000" b="1" dirty="0" err="1"/>
              <a:t>Simple</a:t>
            </a:r>
            <a:r>
              <a:rPr lang="hr-HR" sz="2000" b="1" dirty="0"/>
              <a:t> </a:t>
            </a:r>
            <a:r>
              <a:rPr lang="hr-HR" sz="2000" i="1" dirty="0"/>
              <a:t>koristit uz sljedeće oznake vremena: </a:t>
            </a:r>
            <a:r>
              <a:rPr lang="en-US" sz="2000" b="1" dirty="0"/>
              <a:t>yesterday/ last week/ last year/ in 2001/ an hour ago/ five</a:t>
            </a:r>
            <a:r>
              <a:rPr lang="hr-HR" sz="2000" b="1" dirty="0"/>
              <a:t> </a:t>
            </a:r>
            <a:r>
              <a:rPr lang="en-US" sz="2000" b="1" dirty="0"/>
              <a:t>years ago</a:t>
            </a:r>
            <a:endParaRPr lang="hr-HR" sz="2000" b="1" dirty="0"/>
          </a:p>
          <a:p>
            <a:pPr marL="0" indent="0">
              <a:buNone/>
            </a:pPr>
            <a:r>
              <a:rPr lang="hr-HR" sz="2000" i="1" dirty="0"/>
              <a:t>Uvježbaj naučeno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https://wordwall.net/play/847/736/746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12162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26918" cy="684956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432" y="2156345"/>
            <a:ext cx="11227952" cy="341194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26918" y="1159764"/>
            <a:ext cx="6877465" cy="4940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Add ending –ed/-d to these verbs. Watch the spelling</a:t>
            </a:r>
            <a:r>
              <a:rPr lang="hr-HR" sz="2000" b="1" dirty="0"/>
              <a:t>!</a:t>
            </a:r>
            <a:br>
              <a:rPr lang="hr-HR" sz="2000" b="1" dirty="0"/>
            </a:br>
            <a:r>
              <a:rPr lang="pl-PL" sz="2000" i="1" dirty="0"/>
              <a:t>Dodaj glagolim nastavak –d ili –ed. Pazi kako ćeš napisati glagole!</a:t>
            </a:r>
            <a:endParaRPr lang="hr-HR" sz="2000" i="1" dirty="0"/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08CCFE28-2BB4-40C7-9D71-A2FC92C81E7B}"/>
              </a:ext>
            </a:extLst>
          </p:cNvPr>
          <p:cNvSpPr txBox="1">
            <a:spLocks/>
          </p:cNvSpPr>
          <p:nvPr/>
        </p:nvSpPr>
        <p:spPr>
          <a:xfrm>
            <a:off x="1596789" y="3316109"/>
            <a:ext cx="25794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carried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AF7C1F54-1FE3-4AE2-9A98-85965B3A7C0F}"/>
              </a:ext>
            </a:extLst>
          </p:cNvPr>
          <p:cNvSpPr txBox="1">
            <a:spLocks/>
          </p:cNvSpPr>
          <p:nvPr/>
        </p:nvSpPr>
        <p:spPr>
          <a:xfrm>
            <a:off x="1596789" y="3846773"/>
            <a:ext cx="25794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danced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6A6D2FD2-31FE-4F57-B6B1-38B8FA83B480}"/>
              </a:ext>
            </a:extLst>
          </p:cNvPr>
          <p:cNvSpPr txBox="1">
            <a:spLocks/>
          </p:cNvSpPr>
          <p:nvPr/>
        </p:nvSpPr>
        <p:spPr>
          <a:xfrm>
            <a:off x="1596789" y="4420475"/>
            <a:ext cx="25794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enjoyed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EFEC3F4-27F3-4FF1-AAC3-47C87F21E2B8}"/>
              </a:ext>
            </a:extLst>
          </p:cNvPr>
          <p:cNvSpPr txBox="1">
            <a:spLocks/>
          </p:cNvSpPr>
          <p:nvPr/>
        </p:nvSpPr>
        <p:spPr>
          <a:xfrm>
            <a:off x="1596789" y="4976457"/>
            <a:ext cx="25794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kidnapped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84EAD2C-78D6-4822-ADA8-B38959B08965}"/>
              </a:ext>
            </a:extLst>
          </p:cNvPr>
          <p:cNvSpPr txBox="1">
            <a:spLocks/>
          </p:cNvSpPr>
          <p:nvPr/>
        </p:nvSpPr>
        <p:spPr>
          <a:xfrm>
            <a:off x="5420436" y="2745671"/>
            <a:ext cx="25794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lived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9D13A682-12DD-443F-A8A9-0212C7E728FE}"/>
              </a:ext>
            </a:extLst>
          </p:cNvPr>
          <p:cNvSpPr txBox="1">
            <a:spLocks/>
          </p:cNvSpPr>
          <p:nvPr/>
        </p:nvSpPr>
        <p:spPr>
          <a:xfrm>
            <a:off x="5420436" y="3303631"/>
            <a:ext cx="25794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played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B0A34A0D-F6AC-47C8-B319-C159B408234B}"/>
              </a:ext>
            </a:extLst>
          </p:cNvPr>
          <p:cNvSpPr txBox="1">
            <a:spLocks/>
          </p:cNvSpPr>
          <p:nvPr/>
        </p:nvSpPr>
        <p:spPr>
          <a:xfrm>
            <a:off x="5420436" y="3858807"/>
            <a:ext cx="25794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preferred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57561872-468E-445F-A6F1-9642F8B015C0}"/>
              </a:ext>
            </a:extLst>
          </p:cNvPr>
          <p:cNvSpPr txBox="1">
            <a:spLocks/>
          </p:cNvSpPr>
          <p:nvPr/>
        </p:nvSpPr>
        <p:spPr>
          <a:xfrm>
            <a:off x="5420436" y="4419667"/>
            <a:ext cx="25794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stopped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83D8E6B7-EF79-48ED-948D-E771F2D91CDB}"/>
              </a:ext>
            </a:extLst>
          </p:cNvPr>
          <p:cNvSpPr txBox="1">
            <a:spLocks/>
          </p:cNvSpPr>
          <p:nvPr/>
        </p:nvSpPr>
        <p:spPr>
          <a:xfrm>
            <a:off x="5420436" y="4979521"/>
            <a:ext cx="25794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studied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A66C5F68-7B94-47CE-BA2A-2A4C5DD58059}"/>
              </a:ext>
            </a:extLst>
          </p:cNvPr>
          <p:cNvSpPr txBox="1">
            <a:spLocks/>
          </p:cNvSpPr>
          <p:nvPr/>
        </p:nvSpPr>
        <p:spPr>
          <a:xfrm>
            <a:off x="9238982" y="2745671"/>
            <a:ext cx="25794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travelled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AD384FA7-BA16-4258-805D-209FB345D65A}"/>
              </a:ext>
            </a:extLst>
          </p:cNvPr>
          <p:cNvSpPr txBox="1">
            <a:spLocks/>
          </p:cNvSpPr>
          <p:nvPr/>
        </p:nvSpPr>
        <p:spPr>
          <a:xfrm>
            <a:off x="9224152" y="3300847"/>
            <a:ext cx="25794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tried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7953F337-DA99-4FDA-93AB-9D39EDA737F5}"/>
              </a:ext>
            </a:extLst>
          </p:cNvPr>
          <p:cNvSpPr txBox="1">
            <a:spLocks/>
          </p:cNvSpPr>
          <p:nvPr/>
        </p:nvSpPr>
        <p:spPr>
          <a:xfrm>
            <a:off x="9217556" y="3851793"/>
            <a:ext cx="25794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visited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F612A420-48FA-4007-9F9F-8EAE1920F858}"/>
              </a:ext>
            </a:extLst>
          </p:cNvPr>
          <p:cNvSpPr txBox="1">
            <a:spLocks/>
          </p:cNvSpPr>
          <p:nvPr/>
        </p:nvSpPr>
        <p:spPr>
          <a:xfrm>
            <a:off x="9238982" y="4415580"/>
            <a:ext cx="25794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worked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47FA2084-C984-4D86-876E-1AFF29250C93}"/>
              </a:ext>
            </a:extLst>
          </p:cNvPr>
          <p:cNvSpPr txBox="1">
            <a:spLocks/>
          </p:cNvSpPr>
          <p:nvPr/>
        </p:nvSpPr>
        <p:spPr>
          <a:xfrm>
            <a:off x="9217556" y="4957108"/>
            <a:ext cx="25794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copied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22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" y="15173"/>
            <a:ext cx="5108589" cy="68276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6535" y="1"/>
            <a:ext cx="7040241" cy="686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Play the past participle bingo. Write the past participle of some of these verbs </a:t>
            </a:r>
            <a:r>
              <a:rPr lang="en-US" sz="2000" b="1" dirty="0" err="1"/>
              <a:t>anywher</a:t>
            </a:r>
            <a:r>
              <a:rPr lang="hr-HR" sz="2000" b="1" dirty="0"/>
              <a:t>e </a:t>
            </a:r>
            <a:r>
              <a:rPr lang="en-US" sz="2000" b="1" dirty="0"/>
              <a:t>into the bingo card. </a:t>
            </a:r>
            <a:r>
              <a:rPr lang="hr-HR" sz="2000" b="1" dirty="0" err="1"/>
              <a:t>Listen</a:t>
            </a:r>
            <a:r>
              <a:rPr lang="hr-HR" sz="2000" b="1" dirty="0"/>
              <a:t> to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tapescript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en-US" sz="2000" b="1" dirty="0"/>
              <a:t>some past participles.</a:t>
            </a:r>
            <a:r>
              <a:rPr lang="hr-HR" sz="2000" b="1" dirty="0"/>
              <a:t> </a:t>
            </a:r>
            <a:r>
              <a:rPr lang="en-US" sz="2000" b="1" dirty="0"/>
              <a:t>If you have one, cross it out. Shout BINGO when you have all your verbs crossed out.</a:t>
            </a:r>
            <a:br>
              <a:rPr lang="hr-HR" sz="2000" i="1" dirty="0"/>
            </a:br>
            <a:r>
              <a:rPr lang="hr-HR" sz="2000" i="1" dirty="0"/>
              <a:t>Upiši past </a:t>
            </a:r>
            <a:r>
              <a:rPr lang="hr-HR" sz="2000" i="1" dirty="0" err="1"/>
              <a:t>participle</a:t>
            </a:r>
            <a:r>
              <a:rPr lang="hr-HR" sz="2000" i="1" dirty="0"/>
              <a:t> nekih od glagola ponuđenih u zadatku. Poslušaj zvučni zapis u koje su navedeni neki od participa, i precrtaj one koje imaš. Kada si prekrižio sve  svoje glagole vikni BINGO!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641" y="2073364"/>
            <a:ext cx="9584801" cy="526913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00B9502-1F77-4238-BB1C-7B7DA5AD5EEB}"/>
              </a:ext>
            </a:extLst>
          </p:cNvPr>
          <p:cNvSpPr txBox="1">
            <a:spLocks/>
          </p:cNvSpPr>
          <p:nvPr/>
        </p:nvSpPr>
        <p:spPr>
          <a:xfrm>
            <a:off x="2609998" y="4566593"/>
            <a:ext cx="230854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became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1BB61C4-F5A6-4602-9AB1-043D220634B7}"/>
              </a:ext>
            </a:extLst>
          </p:cNvPr>
          <p:cNvSpPr txBox="1">
            <a:spLocks/>
          </p:cNvSpPr>
          <p:nvPr/>
        </p:nvSpPr>
        <p:spPr>
          <a:xfrm>
            <a:off x="4901494" y="4574337"/>
            <a:ext cx="230854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eaten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pic>
        <p:nvPicPr>
          <p:cNvPr id="3" name="07_28_My_bucket_list_RB_02">
            <a:hlinkClick r:id="" action="ppaction://media"/>
            <a:extLst>
              <a:ext uri="{FF2B5EF4-FFF2-40B4-BE49-F238E27FC236}">
                <a16:creationId xmlns:a16="http://schemas.microsoft.com/office/drawing/2014/main" id="{CD44D8FE-19E0-49CB-A278-B47C605B55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82400" y="17685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14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63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5" grpId="0"/>
      <p:bldP spid="7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2673</TotalTime>
  <Words>978</Words>
  <Application>Microsoft Office PowerPoint</Application>
  <PresentationFormat>Široki zaslon</PresentationFormat>
  <Paragraphs>163</Paragraphs>
  <Slides>21</Slides>
  <Notes>0</Notes>
  <HiddenSlides>0</HiddenSlides>
  <MMClips>4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Cambria</vt:lpstr>
      <vt:lpstr>Tema sustava Office</vt:lpstr>
      <vt:lpstr>UNIT 6;  Created to create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255</cp:revision>
  <dcterms:created xsi:type="dcterms:W3CDTF">2020-09-12T11:20:19Z</dcterms:created>
  <dcterms:modified xsi:type="dcterms:W3CDTF">2021-04-07T09:11:06Z</dcterms:modified>
</cp:coreProperties>
</file>